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41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D97BF-46F7-4C02-AF00-33355057FEE4}" v="31" dt="2024-06-24T20:29:27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01" autoAdjust="0"/>
  </p:normalViewPr>
  <p:slideViewPr>
    <p:cSldViewPr snapToGrid="0">
      <p:cViewPr varScale="1">
        <p:scale>
          <a:sx n="104" d="100"/>
          <a:sy n="104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by, Troy (GMB)" userId="12f00167-6104-49a6-ae36-a5028f842af4" providerId="ADAL" clId="{4DDD97BF-46F7-4C02-AF00-33355057FEE4}"/>
    <pc:docChg chg="undo custSel addSld delSld modSld sldOrd modMainMaster">
      <pc:chgData name="Kirby, Troy (GMB)" userId="12f00167-6104-49a6-ae36-a5028f842af4" providerId="ADAL" clId="{4DDD97BF-46F7-4C02-AF00-33355057FEE4}" dt="2024-06-24T20:29:37.923" v="171" actId="2711"/>
      <pc:docMkLst>
        <pc:docMk/>
      </pc:docMkLst>
      <pc:sldChg chg="addSp delSp modSp del mod setBg delDesignElem chgLayout">
        <pc:chgData name="Kirby, Troy (GMB)" userId="12f00167-6104-49a6-ae36-a5028f842af4" providerId="ADAL" clId="{4DDD97BF-46F7-4C02-AF00-33355057FEE4}" dt="2024-06-24T17:11:33.339" v="81" actId="47"/>
        <pc:sldMkLst>
          <pc:docMk/>
          <pc:sldMk cId="3187204347" sldId="256"/>
        </pc:sldMkLst>
        <pc:spChg chg="add mod">
          <ac:chgData name="Kirby, Troy (GMB)" userId="12f00167-6104-49a6-ae36-a5028f842af4" providerId="ADAL" clId="{4DDD97BF-46F7-4C02-AF00-33355057FEE4}" dt="2024-06-24T17:08:49.666" v="39" actId="1076"/>
          <ac:spMkLst>
            <pc:docMk/>
            <pc:sldMk cId="3187204347" sldId="256"/>
            <ac:spMk id="2" creationId="{C51CE498-5812-C9B9-AC16-FE3724629250}"/>
          </ac:spMkLst>
        </pc:spChg>
        <pc:spChg chg="add del mod ord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5" creationId="{B32EFF7D-4219-FA81-CD47-EC80B0F784FE}"/>
          </ac:spMkLst>
        </pc:spChg>
        <pc:spChg chg="add del mod ord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7" creationId="{B6BB9AB2-4770-6BF9-4368-5A8CED860ABC}"/>
          </ac:spMkLst>
        </pc:spChg>
        <pc:spChg chg="add del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8" creationId="{DE27238C-8EAF-4098-86E6-7723B7DAE601}"/>
          </ac:spMkLst>
        </pc:spChg>
        <pc:spChg chg="add del mod ord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9" creationId="{00E15704-819B-112C-7E1F-97D9B922B905}"/>
          </ac:spMkLst>
        </pc:spChg>
        <pc:spChg chg="add del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10" creationId="{992F97B1-1891-4FCC-9E5F-BA97EDB48F89}"/>
          </ac:spMkLst>
        </pc:spChg>
        <pc:spChg chg="add del mod ord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11" creationId="{8BA3C337-D379-889E-AC39-0CCA7DEBEC9E}"/>
          </ac:spMkLst>
        </pc:spChg>
        <pc:spChg chg="add del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12" creationId="{78C6C821-FEE1-4EB6-9590-C021440C77DE}"/>
          </ac:spMkLst>
        </pc:spChg>
        <pc:spChg chg="add del mod ord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13" creationId="{54384F73-4582-F037-7C15-6D3354C641A4}"/>
          </ac:spMkLst>
        </pc:spChg>
        <pc:spChg chg="add del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14" creationId="{B61A74B3-E247-44D4-8C48-FAE8E2056401}"/>
          </ac:spMkLst>
        </pc:spChg>
        <pc:spChg chg="add del mod ord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15" creationId="{C8E960FD-55C6-3DEC-4CB3-5D8924A694AC}"/>
          </ac:spMkLst>
        </pc:spChg>
        <pc:spChg chg="add del mod ord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16" creationId="{B026ED08-71F8-B9DC-3CB1-57EBD23A4F4C}"/>
          </ac:spMkLst>
        </pc:spChg>
        <pc:spChg chg="add del mod ord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17" creationId="{CF0E0E8F-5FC3-E49F-62F9-A833342D320C}"/>
          </ac:spMkLst>
        </pc:spChg>
        <pc:spChg chg="add del mod ord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18" creationId="{94737459-89FC-3B2B-B08F-3499515053FD}"/>
          </ac:spMkLst>
        </pc:spChg>
        <pc:spChg chg="add del mod ord">
          <ac:chgData name="Kirby, Troy (GMB)" userId="12f00167-6104-49a6-ae36-a5028f842af4" providerId="ADAL" clId="{4DDD97BF-46F7-4C02-AF00-33355057FEE4}" dt="2024-06-24T17:06:46.159" v="23" actId="700"/>
          <ac:spMkLst>
            <pc:docMk/>
            <pc:sldMk cId="3187204347" sldId="256"/>
            <ac:spMk id="19" creationId="{1EE551BE-7F52-3A71-A69C-EC2C9F3967FA}"/>
          </ac:spMkLst>
        </pc:spChg>
        <pc:picChg chg="add mod">
          <ac:chgData name="Kirby, Troy (GMB)" userId="12f00167-6104-49a6-ae36-a5028f842af4" providerId="ADAL" clId="{4DDD97BF-46F7-4C02-AF00-33355057FEE4}" dt="2024-06-24T17:05:32.996" v="19"/>
          <ac:picMkLst>
            <pc:docMk/>
            <pc:sldMk cId="3187204347" sldId="256"/>
            <ac:picMk id="4" creationId="{FEC6C07D-E6A8-40D8-8667-562A8C364F97}"/>
          </ac:picMkLst>
        </pc:picChg>
      </pc:sldChg>
      <pc:sldChg chg="addSp delSp modSp mod">
        <pc:chgData name="Kirby, Troy (GMB)" userId="12f00167-6104-49a6-ae36-a5028f842af4" providerId="ADAL" clId="{4DDD97BF-46F7-4C02-AF00-33355057FEE4}" dt="2024-06-24T17:09:37.822" v="46" actId="1076"/>
        <pc:sldMkLst>
          <pc:docMk/>
          <pc:sldMk cId="2520515381" sldId="259"/>
        </pc:sldMkLst>
        <pc:spChg chg="del mod">
          <ac:chgData name="Kirby, Troy (GMB)" userId="12f00167-6104-49a6-ae36-a5028f842af4" providerId="ADAL" clId="{4DDD97BF-46F7-4C02-AF00-33355057FEE4}" dt="2024-06-24T17:03:01.286" v="6" actId="478"/>
          <ac:spMkLst>
            <pc:docMk/>
            <pc:sldMk cId="2520515381" sldId="259"/>
            <ac:spMk id="4" creationId="{34877546-8828-4D8D-8557-17CBDF0E7E8C}"/>
          </ac:spMkLst>
        </pc:spChg>
        <pc:spChg chg="add del">
          <ac:chgData name="Kirby, Troy (GMB)" userId="12f00167-6104-49a6-ae36-a5028f842af4" providerId="ADAL" clId="{4DDD97BF-46F7-4C02-AF00-33355057FEE4}" dt="2024-06-24T17:02:35.041" v="1" actId="22"/>
          <ac:spMkLst>
            <pc:docMk/>
            <pc:sldMk cId="2520515381" sldId="259"/>
            <ac:spMk id="5" creationId="{DE868EAF-7DB7-C97D-18F2-0A262CDC9BD3}"/>
          </ac:spMkLst>
        </pc:spChg>
        <pc:spChg chg="mod">
          <ac:chgData name="Kirby, Troy (GMB)" userId="12f00167-6104-49a6-ae36-a5028f842af4" providerId="ADAL" clId="{4DDD97BF-46F7-4C02-AF00-33355057FEE4}" dt="2024-06-24T17:05:09.835" v="17" actId="2711"/>
          <ac:spMkLst>
            <pc:docMk/>
            <pc:sldMk cId="2520515381" sldId="259"/>
            <ac:spMk id="6" creationId="{7A78B45C-61B1-4BC8-8897-344633AC30A6}"/>
          </ac:spMkLst>
        </pc:spChg>
        <pc:spChg chg="mod">
          <ac:chgData name="Kirby, Troy (GMB)" userId="12f00167-6104-49a6-ae36-a5028f842af4" providerId="ADAL" clId="{4DDD97BF-46F7-4C02-AF00-33355057FEE4}" dt="2024-06-24T17:09:37.822" v="46" actId="1076"/>
          <ac:spMkLst>
            <pc:docMk/>
            <pc:sldMk cId="2520515381" sldId="259"/>
            <ac:spMk id="7" creationId="{6AD23756-E0C7-46DC-AA6F-2EF1DF64BFA7}"/>
          </ac:spMkLst>
        </pc:spChg>
        <pc:spChg chg="add del mod">
          <ac:chgData name="Kirby, Troy (GMB)" userId="12f00167-6104-49a6-ae36-a5028f842af4" providerId="ADAL" clId="{4DDD97BF-46F7-4C02-AF00-33355057FEE4}" dt="2024-06-24T17:03:12.260" v="9" actId="478"/>
          <ac:spMkLst>
            <pc:docMk/>
            <pc:sldMk cId="2520515381" sldId="259"/>
            <ac:spMk id="10" creationId="{F4E1FD4F-FA6C-E1AD-96FB-A1D58273AEBA}"/>
          </ac:spMkLst>
        </pc:spChg>
        <pc:picChg chg="del">
          <ac:chgData name="Kirby, Troy (GMB)" userId="12f00167-6104-49a6-ae36-a5028f842af4" providerId="ADAL" clId="{4DDD97BF-46F7-4C02-AF00-33355057FEE4}" dt="2024-06-24T17:02:59.277" v="5" actId="478"/>
          <ac:picMkLst>
            <pc:docMk/>
            <pc:sldMk cId="2520515381" sldId="259"/>
            <ac:picMk id="3" creationId="{74B1CCCC-0CBF-48E1-9649-28A4B0D84461}"/>
          </ac:picMkLst>
        </pc:picChg>
        <pc:picChg chg="add del mod ord">
          <ac:chgData name="Kirby, Troy (GMB)" userId="12f00167-6104-49a6-ae36-a5028f842af4" providerId="ADAL" clId="{4DDD97BF-46F7-4C02-AF00-33355057FEE4}" dt="2024-06-24T17:03:05.627" v="8" actId="478"/>
          <ac:picMkLst>
            <pc:docMk/>
            <pc:sldMk cId="2520515381" sldId="259"/>
            <ac:picMk id="8" creationId="{AE255B74-C79D-0323-0786-256577F235CA}"/>
          </ac:picMkLst>
        </pc:picChg>
        <pc:picChg chg="add mod">
          <ac:chgData name="Kirby, Troy (GMB)" userId="12f00167-6104-49a6-ae36-a5028f842af4" providerId="ADAL" clId="{4DDD97BF-46F7-4C02-AF00-33355057FEE4}" dt="2024-06-24T17:03:18.868" v="10"/>
          <ac:picMkLst>
            <pc:docMk/>
            <pc:sldMk cId="2520515381" sldId="259"/>
            <ac:picMk id="11" creationId="{FB92702B-392F-5764-D618-15C699924706}"/>
          </ac:picMkLst>
        </pc:picChg>
      </pc:sldChg>
      <pc:sldChg chg="del">
        <pc:chgData name="Kirby, Troy (GMB)" userId="12f00167-6104-49a6-ae36-a5028f842af4" providerId="ADAL" clId="{4DDD97BF-46F7-4C02-AF00-33355057FEE4}" dt="2024-06-24T20:29:30.559" v="169" actId="47"/>
        <pc:sldMkLst>
          <pc:docMk/>
          <pc:sldMk cId="1080482353" sldId="260"/>
        </pc:sldMkLst>
      </pc:sldChg>
      <pc:sldChg chg="del">
        <pc:chgData name="Kirby, Troy (GMB)" userId="12f00167-6104-49a6-ae36-a5028f842af4" providerId="ADAL" clId="{4DDD97BF-46F7-4C02-AF00-33355057FEE4}" dt="2024-06-24T20:24:33.195" v="90" actId="47"/>
        <pc:sldMkLst>
          <pc:docMk/>
          <pc:sldMk cId="3098066167" sldId="262"/>
        </pc:sldMkLst>
      </pc:sldChg>
      <pc:sldChg chg="del">
        <pc:chgData name="Kirby, Troy (GMB)" userId="12f00167-6104-49a6-ae36-a5028f842af4" providerId="ADAL" clId="{4DDD97BF-46F7-4C02-AF00-33355057FEE4}" dt="2024-06-24T20:25:10.396" v="98" actId="47"/>
        <pc:sldMkLst>
          <pc:docMk/>
          <pc:sldMk cId="1429629478" sldId="266"/>
        </pc:sldMkLst>
      </pc:sldChg>
      <pc:sldChg chg="del">
        <pc:chgData name="Kirby, Troy (GMB)" userId="12f00167-6104-49a6-ae36-a5028f842af4" providerId="ADAL" clId="{4DDD97BF-46F7-4C02-AF00-33355057FEE4}" dt="2024-06-24T20:25:51.167" v="110" actId="47"/>
        <pc:sldMkLst>
          <pc:docMk/>
          <pc:sldMk cId="1729665156" sldId="267"/>
        </pc:sldMkLst>
      </pc:sldChg>
      <pc:sldChg chg="del">
        <pc:chgData name="Kirby, Troy (GMB)" userId="12f00167-6104-49a6-ae36-a5028f842af4" providerId="ADAL" clId="{4DDD97BF-46F7-4C02-AF00-33355057FEE4}" dt="2024-06-24T20:26:32.912" v="126" actId="47"/>
        <pc:sldMkLst>
          <pc:docMk/>
          <pc:sldMk cId="1784974611" sldId="268"/>
        </pc:sldMkLst>
      </pc:sldChg>
      <pc:sldChg chg="del">
        <pc:chgData name="Kirby, Troy (GMB)" userId="12f00167-6104-49a6-ae36-a5028f842af4" providerId="ADAL" clId="{4DDD97BF-46F7-4C02-AF00-33355057FEE4}" dt="2024-06-24T20:27:05.075" v="134" actId="47"/>
        <pc:sldMkLst>
          <pc:docMk/>
          <pc:sldMk cId="659960788" sldId="269"/>
        </pc:sldMkLst>
      </pc:sldChg>
      <pc:sldChg chg="del">
        <pc:chgData name="Kirby, Troy (GMB)" userId="12f00167-6104-49a6-ae36-a5028f842af4" providerId="ADAL" clId="{4DDD97BF-46F7-4C02-AF00-33355057FEE4}" dt="2024-06-24T20:29:08.713" v="167" actId="47"/>
        <pc:sldMkLst>
          <pc:docMk/>
          <pc:sldMk cId="713104707" sldId="270"/>
        </pc:sldMkLst>
      </pc:sldChg>
      <pc:sldChg chg="del">
        <pc:chgData name="Kirby, Troy (GMB)" userId="12f00167-6104-49a6-ae36-a5028f842af4" providerId="ADAL" clId="{4DDD97BF-46F7-4C02-AF00-33355057FEE4}" dt="2024-06-24T20:28:18.873" v="155" actId="47"/>
        <pc:sldMkLst>
          <pc:docMk/>
          <pc:sldMk cId="1147812933" sldId="274"/>
        </pc:sldMkLst>
      </pc:sldChg>
      <pc:sldChg chg="del">
        <pc:chgData name="Kirby, Troy (GMB)" userId="12f00167-6104-49a6-ae36-a5028f842af4" providerId="ADAL" clId="{4DDD97BF-46F7-4C02-AF00-33355057FEE4}" dt="2024-06-24T20:27:41.711" v="144" actId="47"/>
        <pc:sldMkLst>
          <pc:docMk/>
          <pc:sldMk cId="3041016197" sldId="279"/>
        </pc:sldMkLst>
      </pc:sldChg>
      <pc:sldChg chg="addSp delSp modSp new mod ord">
        <pc:chgData name="Kirby, Troy (GMB)" userId="12f00167-6104-49a6-ae36-a5028f842af4" providerId="ADAL" clId="{4DDD97BF-46F7-4C02-AF00-33355057FEE4}" dt="2024-06-24T17:11:30.353" v="80" actId="1076"/>
        <pc:sldMkLst>
          <pc:docMk/>
          <pc:sldMk cId="1067716185" sldId="280"/>
        </pc:sldMkLst>
        <pc:spChg chg="del">
          <ac:chgData name="Kirby, Troy (GMB)" userId="12f00167-6104-49a6-ae36-a5028f842af4" providerId="ADAL" clId="{4DDD97BF-46F7-4C02-AF00-33355057FEE4}" dt="2024-06-24T17:08:43.292" v="37" actId="478"/>
          <ac:spMkLst>
            <pc:docMk/>
            <pc:sldMk cId="1067716185" sldId="280"/>
            <ac:spMk id="2" creationId="{40E5D868-62DF-FDA7-DF9D-B0AA5FF2D072}"/>
          </ac:spMkLst>
        </pc:spChg>
        <pc:spChg chg="del">
          <ac:chgData name="Kirby, Troy (GMB)" userId="12f00167-6104-49a6-ae36-a5028f842af4" providerId="ADAL" clId="{4DDD97BF-46F7-4C02-AF00-33355057FEE4}" dt="2024-06-24T17:08:44.939" v="38" actId="478"/>
          <ac:spMkLst>
            <pc:docMk/>
            <pc:sldMk cId="1067716185" sldId="280"/>
            <ac:spMk id="3" creationId="{2BB1F47C-7A0C-42C5-F971-8576EE60BE2E}"/>
          </ac:spMkLst>
        </pc:spChg>
        <pc:spChg chg="add mod">
          <ac:chgData name="Kirby, Troy (GMB)" userId="12f00167-6104-49a6-ae36-a5028f842af4" providerId="ADAL" clId="{4DDD97BF-46F7-4C02-AF00-33355057FEE4}" dt="2024-06-24T17:09:06.195" v="40" actId="14100"/>
          <ac:spMkLst>
            <pc:docMk/>
            <pc:sldMk cId="1067716185" sldId="280"/>
            <ac:spMk id="4" creationId="{A06705A0-8F72-CE78-7FF0-38DAC76D9ED4}"/>
          </ac:spMkLst>
        </pc:spChg>
        <pc:spChg chg="add mod">
          <ac:chgData name="Kirby, Troy (GMB)" userId="12f00167-6104-49a6-ae36-a5028f842af4" providerId="ADAL" clId="{4DDD97BF-46F7-4C02-AF00-33355057FEE4}" dt="2024-06-24T17:10:46.502" v="66" actId="122"/>
          <ac:spMkLst>
            <pc:docMk/>
            <pc:sldMk cId="1067716185" sldId="280"/>
            <ac:spMk id="6" creationId="{654D976A-FAEA-3F7F-2722-4EB3B2F34956}"/>
          </ac:spMkLst>
        </pc:spChg>
        <pc:spChg chg="add mod">
          <ac:chgData name="Kirby, Troy (GMB)" userId="12f00167-6104-49a6-ae36-a5028f842af4" providerId="ADAL" clId="{4DDD97BF-46F7-4C02-AF00-33355057FEE4}" dt="2024-06-24T17:11:30.353" v="80" actId="1076"/>
          <ac:spMkLst>
            <pc:docMk/>
            <pc:sldMk cId="1067716185" sldId="280"/>
            <ac:spMk id="7" creationId="{99BAD5BD-3172-0E51-0D5B-17F54D02A1B3}"/>
          </ac:spMkLst>
        </pc:spChg>
        <pc:picChg chg="add mod">
          <ac:chgData name="Kirby, Troy (GMB)" userId="12f00167-6104-49a6-ae36-a5028f842af4" providerId="ADAL" clId="{4DDD97BF-46F7-4C02-AF00-33355057FEE4}" dt="2024-06-24T17:08:37.764" v="36"/>
          <ac:picMkLst>
            <pc:docMk/>
            <pc:sldMk cId="1067716185" sldId="280"/>
            <ac:picMk id="5" creationId="{378B7A8D-3F49-C300-3D26-ED975379A4AA}"/>
          </ac:picMkLst>
        </pc:picChg>
      </pc:sldChg>
      <pc:sldChg chg="addSp modSp add mod">
        <pc:chgData name="Kirby, Troy (GMB)" userId="12f00167-6104-49a6-ae36-a5028f842af4" providerId="ADAL" clId="{4DDD97BF-46F7-4C02-AF00-33355057FEE4}" dt="2024-06-24T20:24:25.373" v="89" actId="1076"/>
        <pc:sldMkLst>
          <pc:docMk/>
          <pc:sldMk cId="125518235" sldId="281"/>
        </pc:sldMkLst>
        <pc:spChg chg="add mod">
          <ac:chgData name="Kirby, Troy (GMB)" userId="12f00167-6104-49a6-ae36-a5028f842af4" providerId="ADAL" clId="{4DDD97BF-46F7-4C02-AF00-33355057FEE4}" dt="2024-06-24T20:24:25.373" v="89" actId="1076"/>
          <ac:spMkLst>
            <pc:docMk/>
            <pc:sldMk cId="125518235" sldId="281"/>
            <ac:spMk id="2" creationId="{7A270BE9-1B55-45B5-E1CE-121BB342820C}"/>
          </ac:spMkLst>
        </pc:spChg>
        <pc:spChg chg="add mod">
          <ac:chgData name="Kirby, Troy (GMB)" userId="12f00167-6104-49a6-ae36-a5028f842af4" providerId="ADAL" clId="{4DDD97BF-46F7-4C02-AF00-33355057FEE4}" dt="2024-06-24T20:24:12.982" v="86" actId="1076"/>
          <ac:spMkLst>
            <pc:docMk/>
            <pc:sldMk cId="125518235" sldId="281"/>
            <ac:spMk id="3" creationId="{A4BD9388-A2DF-E118-27DB-FCA09F04900B}"/>
          </ac:spMkLst>
        </pc:spChg>
      </pc:sldChg>
      <pc:sldChg chg="addSp modSp add mod">
        <pc:chgData name="Kirby, Troy (GMB)" userId="12f00167-6104-49a6-ae36-a5028f842af4" providerId="ADAL" clId="{4DDD97BF-46F7-4C02-AF00-33355057FEE4}" dt="2024-06-24T20:25:04.844" v="97" actId="1076"/>
        <pc:sldMkLst>
          <pc:docMk/>
          <pc:sldMk cId="3820566943" sldId="282"/>
        </pc:sldMkLst>
        <pc:spChg chg="add mod">
          <ac:chgData name="Kirby, Troy (GMB)" userId="12f00167-6104-49a6-ae36-a5028f842af4" providerId="ADAL" clId="{4DDD97BF-46F7-4C02-AF00-33355057FEE4}" dt="2024-06-24T20:25:04.844" v="97" actId="1076"/>
          <ac:spMkLst>
            <pc:docMk/>
            <pc:sldMk cId="3820566943" sldId="282"/>
            <ac:spMk id="2" creationId="{094C3CA3-774B-7D8A-E533-1946A5BC41F7}"/>
          </ac:spMkLst>
        </pc:spChg>
        <pc:spChg chg="add mod">
          <ac:chgData name="Kirby, Troy (GMB)" userId="12f00167-6104-49a6-ae36-a5028f842af4" providerId="ADAL" clId="{4DDD97BF-46F7-4C02-AF00-33355057FEE4}" dt="2024-06-24T20:24:53.347" v="94" actId="1076"/>
          <ac:spMkLst>
            <pc:docMk/>
            <pc:sldMk cId="3820566943" sldId="282"/>
            <ac:spMk id="3" creationId="{BD75AAEB-488E-9636-77FA-1CAF11A60F92}"/>
          </ac:spMkLst>
        </pc:spChg>
      </pc:sldChg>
      <pc:sldChg chg="addSp modSp add mod">
        <pc:chgData name="Kirby, Troy (GMB)" userId="12f00167-6104-49a6-ae36-a5028f842af4" providerId="ADAL" clId="{4DDD97BF-46F7-4C02-AF00-33355057FEE4}" dt="2024-06-24T20:25:45.555" v="109" actId="1076"/>
        <pc:sldMkLst>
          <pc:docMk/>
          <pc:sldMk cId="3077677848" sldId="283"/>
        </pc:sldMkLst>
        <pc:spChg chg="add mod">
          <ac:chgData name="Kirby, Troy (GMB)" userId="12f00167-6104-49a6-ae36-a5028f842af4" providerId="ADAL" clId="{4DDD97BF-46F7-4C02-AF00-33355057FEE4}" dt="2024-06-24T20:25:45.555" v="109" actId="1076"/>
          <ac:spMkLst>
            <pc:docMk/>
            <pc:sldMk cId="3077677848" sldId="283"/>
            <ac:spMk id="2" creationId="{2762D98E-0907-B475-045D-DDFD62B2FAE8}"/>
          </ac:spMkLst>
        </pc:spChg>
        <pc:spChg chg="add mod">
          <ac:chgData name="Kirby, Troy (GMB)" userId="12f00167-6104-49a6-ae36-a5028f842af4" providerId="ADAL" clId="{4DDD97BF-46F7-4C02-AF00-33355057FEE4}" dt="2024-06-24T20:25:32.169" v="104" actId="1076"/>
          <ac:spMkLst>
            <pc:docMk/>
            <pc:sldMk cId="3077677848" sldId="283"/>
            <ac:spMk id="3" creationId="{6112F1C2-A981-BD67-04C0-195187769216}"/>
          </ac:spMkLst>
        </pc:spChg>
        <pc:spChg chg="mod">
          <ac:chgData name="Kirby, Troy (GMB)" userId="12f00167-6104-49a6-ae36-a5028f842af4" providerId="ADAL" clId="{4DDD97BF-46F7-4C02-AF00-33355057FEE4}" dt="2024-06-24T20:25:42.009" v="108" actId="1076"/>
          <ac:spMkLst>
            <pc:docMk/>
            <pc:sldMk cId="3077677848" sldId="283"/>
            <ac:spMk id="4" creationId="{A06705A0-8F72-CE78-7FF0-38DAC76D9ED4}"/>
          </ac:spMkLst>
        </pc:spChg>
      </pc:sldChg>
      <pc:sldChg chg="addSp modSp add mod">
        <pc:chgData name="Kirby, Troy (GMB)" userId="12f00167-6104-49a6-ae36-a5028f842af4" providerId="ADAL" clId="{4DDD97BF-46F7-4C02-AF00-33355057FEE4}" dt="2024-06-24T20:26:28.977" v="125" actId="1076"/>
        <pc:sldMkLst>
          <pc:docMk/>
          <pc:sldMk cId="226864023" sldId="284"/>
        </pc:sldMkLst>
        <pc:spChg chg="add mod">
          <ac:chgData name="Kirby, Troy (GMB)" userId="12f00167-6104-49a6-ae36-a5028f842af4" providerId="ADAL" clId="{4DDD97BF-46F7-4C02-AF00-33355057FEE4}" dt="2024-06-24T20:26:28.977" v="125" actId="1076"/>
          <ac:spMkLst>
            <pc:docMk/>
            <pc:sldMk cId="226864023" sldId="284"/>
            <ac:spMk id="2" creationId="{92000418-07B7-DEE8-49AD-56B2CF8941E6}"/>
          </ac:spMkLst>
        </pc:spChg>
        <pc:spChg chg="add mod">
          <ac:chgData name="Kirby, Troy (GMB)" userId="12f00167-6104-49a6-ae36-a5028f842af4" providerId="ADAL" clId="{4DDD97BF-46F7-4C02-AF00-33355057FEE4}" dt="2024-06-24T20:26:17.314" v="120" actId="1076"/>
          <ac:spMkLst>
            <pc:docMk/>
            <pc:sldMk cId="226864023" sldId="284"/>
            <ac:spMk id="3" creationId="{4A57E410-A22E-4712-ED47-FC40F7D87FE9}"/>
          </ac:spMkLst>
        </pc:spChg>
        <pc:spChg chg="mod">
          <ac:chgData name="Kirby, Troy (GMB)" userId="12f00167-6104-49a6-ae36-a5028f842af4" providerId="ADAL" clId="{4DDD97BF-46F7-4C02-AF00-33355057FEE4}" dt="2024-06-24T20:26:26.009" v="124" actId="1076"/>
          <ac:spMkLst>
            <pc:docMk/>
            <pc:sldMk cId="226864023" sldId="284"/>
            <ac:spMk id="4" creationId="{A06705A0-8F72-CE78-7FF0-38DAC76D9ED4}"/>
          </ac:spMkLst>
        </pc:spChg>
      </pc:sldChg>
      <pc:sldChg chg="addSp modSp add mod">
        <pc:chgData name="Kirby, Troy (GMB)" userId="12f00167-6104-49a6-ae36-a5028f842af4" providerId="ADAL" clId="{4DDD97BF-46F7-4C02-AF00-33355057FEE4}" dt="2024-06-24T20:27:02.537" v="133" actId="1076"/>
        <pc:sldMkLst>
          <pc:docMk/>
          <pc:sldMk cId="2415724953" sldId="285"/>
        </pc:sldMkLst>
        <pc:spChg chg="add mod">
          <ac:chgData name="Kirby, Troy (GMB)" userId="12f00167-6104-49a6-ae36-a5028f842af4" providerId="ADAL" clId="{4DDD97BF-46F7-4C02-AF00-33355057FEE4}" dt="2024-06-24T20:27:02.537" v="133" actId="1076"/>
          <ac:spMkLst>
            <pc:docMk/>
            <pc:sldMk cId="2415724953" sldId="285"/>
            <ac:spMk id="2" creationId="{B9444CBF-7FA2-E83E-8149-7B1ED7E1BADF}"/>
          </ac:spMkLst>
        </pc:spChg>
        <pc:spChg chg="add mod">
          <ac:chgData name="Kirby, Troy (GMB)" userId="12f00167-6104-49a6-ae36-a5028f842af4" providerId="ADAL" clId="{4DDD97BF-46F7-4C02-AF00-33355057FEE4}" dt="2024-06-24T20:26:50.356" v="130" actId="1076"/>
          <ac:spMkLst>
            <pc:docMk/>
            <pc:sldMk cId="2415724953" sldId="285"/>
            <ac:spMk id="3" creationId="{EFE200F3-21A6-70A6-F5BB-48BA06FC9081}"/>
          </ac:spMkLst>
        </pc:spChg>
      </pc:sldChg>
      <pc:sldChg chg="addSp modSp add mod">
        <pc:chgData name="Kirby, Troy (GMB)" userId="12f00167-6104-49a6-ae36-a5028f842af4" providerId="ADAL" clId="{4DDD97BF-46F7-4C02-AF00-33355057FEE4}" dt="2024-06-24T20:27:39.031" v="143" actId="1076"/>
        <pc:sldMkLst>
          <pc:docMk/>
          <pc:sldMk cId="3374348472" sldId="286"/>
        </pc:sldMkLst>
        <pc:spChg chg="add mod">
          <ac:chgData name="Kirby, Troy (GMB)" userId="12f00167-6104-49a6-ae36-a5028f842af4" providerId="ADAL" clId="{4DDD97BF-46F7-4C02-AF00-33355057FEE4}" dt="2024-06-24T20:27:39.031" v="143" actId="1076"/>
          <ac:spMkLst>
            <pc:docMk/>
            <pc:sldMk cId="3374348472" sldId="286"/>
            <ac:spMk id="2" creationId="{BD3E3FB5-0A49-FCAE-EB38-C7972034A15C}"/>
          </ac:spMkLst>
        </pc:spChg>
        <pc:spChg chg="add mod">
          <ac:chgData name="Kirby, Troy (GMB)" userId="12f00167-6104-49a6-ae36-a5028f842af4" providerId="ADAL" clId="{4DDD97BF-46F7-4C02-AF00-33355057FEE4}" dt="2024-06-24T20:27:28.685" v="139" actId="1076"/>
          <ac:spMkLst>
            <pc:docMk/>
            <pc:sldMk cId="3374348472" sldId="286"/>
            <ac:spMk id="3" creationId="{00D0D62B-510D-6088-0B01-56D27A9ACC86}"/>
          </ac:spMkLst>
        </pc:spChg>
      </pc:sldChg>
      <pc:sldChg chg="addSp modSp add mod">
        <pc:chgData name="Kirby, Troy (GMB)" userId="12f00167-6104-49a6-ae36-a5028f842af4" providerId="ADAL" clId="{4DDD97BF-46F7-4C02-AF00-33355057FEE4}" dt="2024-06-24T20:28:16.144" v="154" actId="1076"/>
        <pc:sldMkLst>
          <pc:docMk/>
          <pc:sldMk cId="2230522402" sldId="287"/>
        </pc:sldMkLst>
        <pc:spChg chg="add mod">
          <ac:chgData name="Kirby, Troy (GMB)" userId="12f00167-6104-49a6-ae36-a5028f842af4" providerId="ADAL" clId="{4DDD97BF-46F7-4C02-AF00-33355057FEE4}" dt="2024-06-24T20:28:16.144" v="154" actId="1076"/>
          <ac:spMkLst>
            <pc:docMk/>
            <pc:sldMk cId="2230522402" sldId="287"/>
            <ac:spMk id="2" creationId="{EB139160-2E5A-243C-F4C1-D866C7A4E9C5}"/>
          </ac:spMkLst>
        </pc:spChg>
        <pc:spChg chg="add mod">
          <ac:chgData name="Kirby, Troy (GMB)" userId="12f00167-6104-49a6-ae36-a5028f842af4" providerId="ADAL" clId="{4DDD97BF-46F7-4C02-AF00-33355057FEE4}" dt="2024-06-24T20:28:05.957" v="151" actId="2711"/>
          <ac:spMkLst>
            <pc:docMk/>
            <pc:sldMk cId="2230522402" sldId="287"/>
            <ac:spMk id="3" creationId="{609577A5-4361-053F-B722-D395C6028D03}"/>
          </ac:spMkLst>
        </pc:spChg>
      </pc:sldChg>
      <pc:sldChg chg="addSp modSp add mod">
        <pc:chgData name="Kirby, Troy (GMB)" userId="12f00167-6104-49a6-ae36-a5028f842af4" providerId="ADAL" clId="{4DDD97BF-46F7-4C02-AF00-33355057FEE4}" dt="2024-06-24T20:29:05.804" v="166" actId="1076"/>
        <pc:sldMkLst>
          <pc:docMk/>
          <pc:sldMk cId="2849186023" sldId="288"/>
        </pc:sldMkLst>
        <pc:spChg chg="add mod">
          <ac:chgData name="Kirby, Troy (GMB)" userId="12f00167-6104-49a6-ae36-a5028f842af4" providerId="ADAL" clId="{4DDD97BF-46F7-4C02-AF00-33355057FEE4}" dt="2024-06-24T20:28:54.982" v="164" actId="1076"/>
          <ac:spMkLst>
            <pc:docMk/>
            <pc:sldMk cId="2849186023" sldId="288"/>
            <ac:spMk id="2" creationId="{DE295D54-053C-BC98-D1C8-4E967719EFD5}"/>
          </ac:spMkLst>
        </pc:spChg>
        <pc:spChg chg="add mod">
          <ac:chgData name="Kirby, Troy (GMB)" userId="12f00167-6104-49a6-ae36-a5028f842af4" providerId="ADAL" clId="{4DDD97BF-46F7-4C02-AF00-33355057FEE4}" dt="2024-06-24T20:29:05.804" v="166" actId="1076"/>
          <ac:spMkLst>
            <pc:docMk/>
            <pc:sldMk cId="2849186023" sldId="288"/>
            <ac:spMk id="3" creationId="{18F9645B-7DCE-29DF-52EB-C26250119AB8}"/>
          </ac:spMkLst>
        </pc:spChg>
        <pc:spChg chg="mod">
          <ac:chgData name="Kirby, Troy (GMB)" userId="12f00167-6104-49a6-ae36-a5028f842af4" providerId="ADAL" clId="{4DDD97BF-46F7-4C02-AF00-33355057FEE4}" dt="2024-06-24T20:28:44.168" v="161" actId="1076"/>
          <ac:spMkLst>
            <pc:docMk/>
            <pc:sldMk cId="2849186023" sldId="288"/>
            <ac:spMk id="4" creationId="{A06705A0-8F72-CE78-7FF0-38DAC76D9ED4}"/>
          </ac:spMkLst>
        </pc:spChg>
      </pc:sldChg>
      <pc:sldChg chg="add del">
        <pc:chgData name="Kirby, Troy (GMB)" userId="12f00167-6104-49a6-ae36-a5028f842af4" providerId="ADAL" clId="{4DDD97BF-46F7-4C02-AF00-33355057FEE4}" dt="2024-06-24T20:29:32.164" v="170" actId="47"/>
        <pc:sldMkLst>
          <pc:docMk/>
          <pc:sldMk cId="3923717190" sldId="289"/>
        </pc:sldMkLst>
      </pc:sldChg>
      <pc:sldChg chg="modSp add mod">
        <pc:chgData name="Kirby, Troy (GMB)" userId="12f00167-6104-49a6-ae36-a5028f842af4" providerId="ADAL" clId="{4DDD97BF-46F7-4C02-AF00-33355057FEE4}" dt="2024-06-24T20:29:37.923" v="171" actId="2711"/>
        <pc:sldMkLst>
          <pc:docMk/>
          <pc:sldMk cId="4003426348" sldId="411"/>
        </pc:sldMkLst>
        <pc:spChg chg="mod">
          <ac:chgData name="Kirby, Troy (GMB)" userId="12f00167-6104-49a6-ae36-a5028f842af4" providerId="ADAL" clId="{4DDD97BF-46F7-4C02-AF00-33355057FEE4}" dt="2024-06-24T20:29:37.923" v="171" actId="2711"/>
          <ac:spMkLst>
            <pc:docMk/>
            <pc:sldMk cId="4003426348" sldId="411"/>
            <ac:spMk id="4" creationId="{9A56841A-9E4D-4133-94BC-392B65EA80E8}"/>
          </ac:spMkLst>
        </pc:spChg>
      </pc:sldChg>
      <pc:sldMasterChg chg="delSp mod setBg modSldLayout">
        <pc:chgData name="Kirby, Troy (GMB)" userId="12f00167-6104-49a6-ae36-a5028f842af4" providerId="ADAL" clId="{4DDD97BF-46F7-4C02-AF00-33355057FEE4}" dt="2024-06-24T17:07:27.201" v="32" actId="478"/>
        <pc:sldMasterMkLst>
          <pc:docMk/>
          <pc:sldMasterMk cId="1375953244" sldId="2147483660"/>
        </pc:sldMasterMkLst>
        <pc:spChg chg="del">
          <ac:chgData name="Kirby, Troy (GMB)" userId="12f00167-6104-49a6-ae36-a5028f842af4" providerId="ADAL" clId="{4DDD97BF-46F7-4C02-AF00-33355057FEE4}" dt="2024-06-24T17:07:27.201" v="32" actId="478"/>
          <ac:spMkLst>
            <pc:docMk/>
            <pc:sldMasterMk cId="1375953244" sldId="2147483660"/>
            <ac:spMk id="2" creationId="{00000000-0000-0000-0000-000000000000}"/>
          </ac:spMkLst>
        </pc:spChg>
        <pc:spChg chg="del">
          <ac:chgData name="Kirby, Troy (GMB)" userId="12f00167-6104-49a6-ae36-a5028f842af4" providerId="ADAL" clId="{4DDD97BF-46F7-4C02-AF00-33355057FEE4}" dt="2024-06-24T17:07:26.409" v="31" actId="478"/>
          <ac:spMkLst>
            <pc:docMk/>
            <pc:sldMasterMk cId="1375953244" sldId="2147483660"/>
            <ac:spMk id="3" creationId="{00000000-0000-0000-0000-000000000000}"/>
          </ac:spMkLst>
        </pc:spChg>
        <pc:spChg chg="del">
          <ac:chgData name="Kirby, Troy (GMB)" userId="12f00167-6104-49a6-ae36-a5028f842af4" providerId="ADAL" clId="{4DDD97BF-46F7-4C02-AF00-33355057FEE4}" dt="2024-06-24T17:07:21.216" v="27" actId="478"/>
          <ac:spMkLst>
            <pc:docMk/>
            <pc:sldMasterMk cId="1375953244" sldId="2147483660"/>
            <ac:spMk id="4" creationId="{00000000-0000-0000-0000-000000000000}"/>
          </ac:spMkLst>
        </pc:spChg>
        <pc:spChg chg="del">
          <ac:chgData name="Kirby, Troy (GMB)" userId="12f00167-6104-49a6-ae36-a5028f842af4" providerId="ADAL" clId="{4DDD97BF-46F7-4C02-AF00-33355057FEE4}" dt="2024-06-24T17:07:23.772" v="29" actId="478"/>
          <ac:spMkLst>
            <pc:docMk/>
            <pc:sldMasterMk cId="1375953244" sldId="2147483660"/>
            <ac:spMk id="5" creationId="{00000000-0000-0000-0000-000000000000}"/>
          </ac:spMkLst>
        </pc:spChg>
        <pc:spChg chg="del">
          <ac:chgData name="Kirby, Troy (GMB)" userId="12f00167-6104-49a6-ae36-a5028f842af4" providerId="ADAL" clId="{4DDD97BF-46F7-4C02-AF00-33355057FEE4}" dt="2024-06-24T17:07:25.127" v="30" actId="478"/>
          <ac:spMkLst>
            <pc:docMk/>
            <pc:sldMasterMk cId="1375953244" sldId="2147483660"/>
            <ac:spMk id="6" creationId="{00000000-0000-0000-0000-000000000000}"/>
          </ac:spMkLst>
        </pc:spChg>
        <pc:spChg chg="del">
          <ac:chgData name="Kirby, Troy (GMB)" userId="12f00167-6104-49a6-ae36-a5028f842af4" providerId="ADAL" clId="{4DDD97BF-46F7-4C02-AF00-33355057FEE4}" dt="2024-06-24T17:07:15.950" v="26" actId="478"/>
          <ac:spMkLst>
            <pc:docMk/>
            <pc:sldMasterMk cId="1375953244" sldId="2147483660"/>
            <ac:spMk id="14" creationId="{00000000-0000-0000-0000-000000000000}"/>
          </ac:spMkLst>
        </pc:spChg>
        <pc:spChg chg="del">
          <ac:chgData name="Kirby, Troy (GMB)" userId="12f00167-6104-49a6-ae36-a5028f842af4" providerId="ADAL" clId="{4DDD97BF-46F7-4C02-AF00-33355057FEE4}" dt="2024-06-24T17:07:22.724" v="28" actId="478"/>
          <ac:spMkLst>
            <pc:docMk/>
            <pc:sldMasterMk cId="1375953244" sldId="2147483660"/>
            <ac:spMk id="16" creationId="{00000000-0000-0000-0000-000000000000}"/>
          </ac:spMkLst>
        </pc:spChg>
        <pc:sldLayoutChg chg="addSp modSp">
          <pc:chgData name="Kirby, Troy (GMB)" userId="12f00167-6104-49a6-ae36-a5028f842af4" providerId="ADAL" clId="{4DDD97BF-46F7-4C02-AF00-33355057FEE4}" dt="2024-06-24T17:04:46.435" v="15"/>
          <pc:sldLayoutMkLst>
            <pc:docMk/>
            <pc:sldMasterMk cId="1375953244" sldId="2147483660"/>
            <pc:sldLayoutMk cId="1683427509" sldId="2147483661"/>
          </pc:sldLayoutMkLst>
          <pc:picChg chg="add mod">
            <ac:chgData name="Kirby, Troy (GMB)" userId="12f00167-6104-49a6-ae36-a5028f842af4" providerId="ADAL" clId="{4DDD97BF-46F7-4C02-AF00-33355057FEE4}" dt="2024-06-24T17:04:46.435" v="15"/>
            <ac:picMkLst>
              <pc:docMk/>
              <pc:sldMasterMk cId="1375953244" sldId="2147483660"/>
              <pc:sldLayoutMk cId="1683427509" sldId="2147483661"/>
              <ac:picMk id="7" creationId="{EDE5812A-F78B-995F-64FF-0F0C9A182B7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F3F8-23DA-4D03-84FB-FCFB3F26F209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30A40-48C7-46FB-9554-D3DD4C920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5"/>
            <a:ext cx="8825659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F793BA35-2B33-41DF-BB99-7200F11F5A2B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2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4800588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5" indent="0">
              <a:buNone/>
              <a:defRPr sz="1600"/>
            </a:lvl2pPr>
            <a:lvl3pPr marL="914330" indent="0">
              <a:buNone/>
              <a:defRPr sz="1600"/>
            </a:lvl3pPr>
            <a:lvl4pPr marL="1371496" indent="0">
              <a:buNone/>
              <a:defRPr sz="1600"/>
            </a:lvl4pPr>
            <a:lvl5pPr marL="1828660" indent="0">
              <a:buNone/>
              <a:defRPr sz="1600"/>
            </a:lvl5pPr>
            <a:lvl6pPr marL="2285826" indent="0">
              <a:buNone/>
              <a:defRPr sz="1600"/>
            </a:lvl6pPr>
            <a:lvl7pPr marL="2742991" indent="0">
              <a:buNone/>
              <a:defRPr sz="1600"/>
            </a:lvl7pPr>
            <a:lvl8pPr marL="3200156" indent="0">
              <a:buNone/>
              <a:defRPr sz="1600"/>
            </a:lvl8pPr>
            <a:lvl9pPr marL="365732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C8560799-AC5F-4CCE-A19E-D54F0F13F4C7}" type="datetime1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3891B7D8-F684-4AA3-8C49-6D03C8B52450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0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2" y="1447800"/>
            <a:ext cx="7999314" cy="232337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4" y="3771175"/>
            <a:ext cx="7279649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DB944578-F1AE-4A02-8CD3-73537DF415DB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6" y="971254"/>
            <a:ext cx="801912" cy="19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9" dirty="0">
                <a:latin typeface="Open Sans" panose="020B0606030504020204" pitchFamily="34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2" y="2613788"/>
            <a:ext cx="801912" cy="19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9" dirty="0">
                <a:latin typeface="Open Sans" panose="020B0606030504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63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124201"/>
            <a:ext cx="8825660" cy="165318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EC5A6382-4239-4B03-8969-8AFE039A2136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8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4" y="452719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5" y="266700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2" y="1981200"/>
            <a:ext cx="293624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3" y="1981200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3" y="266700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4" y="2133601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F0D327D6-CE10-4DE0-8161-45C353352119}" type="datetime1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4" y="452719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6" y="4250949"/>
            <a:ext cx="294005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6" y="2209801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5" indent="0">
              <a:buNone/>
              <a:defRPr sz="1600"/>
            </a:lvl2pPr>
            <a:lvl3pPr marL="914330" indent="0">
              <a:buNone/>
              <a:defRPr sz="1600"/>
            </a:lvl3pPr>
            <a:lvl4pPr marL="1371496" indent="0">
              <a:buNone/>
              <a:defRPr sz="1600"/>
            </a:lvl4pPr>
            <a:lvl5pPr marL="1828660" indent="0">
              <a:buNone/>
              <a:defRPr sz="1600"/>
            </a:lvl5pPr>
            <a:lvl6pPr marL="2285826" indent="0">
              <a:buNone/>
              <a:defRPr sz="1600"/>
            </a:lvl6pPr>
            <a:lvl7pPr marL="2742991" indent="0">
              <a:buNone/>
              <a:defRPr sz="1600"/>
            </a:lvl7pPr>
            <a:lvl8pPr marL="3200156" indent="0">
              <a:buNone/>
              <a:defRPr sz="1600"/>
            </a:lvl8pPr>
            <a:lvl9pPr marL="365732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6" y="4827216"/>
            <a:ext cx="2940051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7" y="4250949"/>
            <a:ext cx="293052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7" y="2209801"/>
            <a:ext cx="293052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5" indent="0">
              <a:buNone/>
              <a:defRPr sz="1600"/>
            </a:lvl2pPr>
            <a:lvl3pPr marL="914330" indent="0">
              <a:buNone/>
              <a:defRPr sz="1600"/>
            </a:lvl3pPr>
            <a:lvl4pPr marL="1371496" indent="0">
              <a:buNone/>
              <a:defRPr sz="1600"/>
            </a:lvl4pPr>
            <a:lvl5pPr marL="1828660" indent="0">
              <a:buNone/>
              <a:defRPr sz="1600"/>
            </a:lvl5pPr>
            <a:lvl6pPr marL="2285826" indent="0">
              <a:buNone/>
              <a:defRPr sz="1600"/>
            </a:lvl6pPr>
            <a:lvl7pPr marL="2742991" indent="0">
              <a:buNone/>
              <a:defRPr sz="1600"/>
            </a:lvl7pPr>
            <a:lvl8pPr marL="3200156" indent="0">
              <a:buNone/>
              <a:defRPr sz="1600"/>
            </a:lvl8pPr>
            <a:lvl9pPr marL="365732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4" y="4827215"/>
            <a:ext cx="293440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3" y="4250949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3" y="2209801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5" indent="0">
              <a:buNone/>
              <a:defRPr sz="1600"/>
            </a:lvl2pPr>
            <a:lvl3pPr marL="914330" indent="0">
              <a:buNone/>
              <a:defRPr sz="1600"/>
            </a:lvl3pPr>
            <a:lvl4pPr marL="1371496" indent="0">
              <a:buNone/>
              <a:defRPr sz="1600"/>
            </a:lvl4pPr>
            <a:lvl5pPr marL="1828660" indent="0">
              <a:buNone/>
              <a:defRPr sz="1600"/>
            </a:lvl5pPr>
            <a:lvl6pPr marL="2285826" indent="0">
              <a:buNone/>
              <a:defRPr sz="1600"/>
            </a:lvl6pPr>
            <a:lvl7pPr marL="2742991" indent="0">
              <a:buNone/>
              <a:defRPr sz="1600"/>
            </a:lvl7pPr>
            <a:lvl8pPr marL="3200156" indent="0">
              <a:buNone/>
              <a:defRPr sz="1600"/>
            </a:lvl8pPr>
            <a:lvl9pPr marL="365732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3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4" y="2133601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8C93B3A4-CAB1-496C-B776-FE41DDFB1A01}" type="datetime1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1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4" y="452719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3" y="2052922"/>
            <a:ext cx="8946540" cy="4195481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2DAB9852-0E9E-472F-B9BB-906BC6080505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5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4" y="430217"/>
            <a:ext cx="1752601" cy="58261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5" y="887414"/>
            <a:ext cx="7423149" cy="53689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D748CA9E-91BD-4A34-A1C1-C967C50AE1FC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3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Photo on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210425" y="1438275"/>
            <a:ext cx="4981575" cy="4924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0225" cy="4351338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019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23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4" y="452719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22"/>
            <a:ext cx="8946540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098EF106-CB12-4980-875E-C40595C444B1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8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2861736"/>
            <a:ext cx="8825657" cy="1915647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8753DE2B-1962-4005-8236-F5F44A6EB1EE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4" y="452719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8"/>
            <a:ext cx="4396340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4"/>
            <a:ext cx="4396341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239F951F-A61E-42FF-A881-677851DCC5E9}" type="datetime1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0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4" y="452719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905000"/>
            <a:ext cx="439634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40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8" y="1905000"/>
            <a:ext cx="439634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8" y="2514600"/>
            <a:ext cx="4396340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5C8E6BA0-95B2-4D73-9AE8-31638659A78E}" type="datetime1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0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4" y="452719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A37BF88A-DA62-456A-8C36-68843CBBEE20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252655EF-5D6D-46AC-A0A0-8E783DFF0831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1"/>
            <a:ext cx="340106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7" y="1447800"/>
            <a:ext cx="5195997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129285"/>
            <a:ext cx="3401063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541506D5-EA09-4CA3-ADD5-A5B471D84A8A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1854192"/>
            <a:ext cx="5092908" cy="1574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9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5" indent="0">
              <a:buNone/>
              <a:defRPr sz="1600"/>
            </a:lvl2pPr>
            <a:lvl3pPr marL="914330" indent="0">
              <a:buNone/>
              <a:defRPr sz="1600"/>
            </a:lvl3pPr>
            <a:lvl4pPr marL="1371496" indent="0">
              <a:buNone/>
              <a:defRPr sz="1600"/>
            </a:lvl4pPr>
            <a:lvl5pPr marL="1828660" indent="0">
              <a:buNone/>
              <a:defRPr sz="1600"/>
            </a:lvl5pPr>
            <a:lvl6pPr marL="2285826" indent="0">
              <a:buNone/>
              <a:defRPr sz="1600"/>
            </a:lvl6pPr>
            <a:lvl7pPr marL="2742991" indent="0">
              <a:buNone/>
              <a:defRPr sz="1600"/>
            </a:lvl7pPr>
            <a:lvl8pPr marL="3200156" indent="0">
              <a:buNone/>
              <a:defRPr sz="1600"/>
            </a:lvl8pPr>
            <a:lvl9pPr marL="365732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8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/>
          <a:lstStyle/>
          <a:p>
            <a:fld id="{95B17843-0156-4B7B-A921-F5BD2F09AC17}" type="datetime1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5" y="295734"/>
            <a:ext cx="838199" cy="767687"/>
          </a:xfrm>
          <a:prstGeom prst="rect">
            <a:avLst/>
          </a:prstGeom>
        </p:spPr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0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690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3" y="2892351"/>
            <a:ext cx="1522411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5" y="5"/>
            <a:ext cx="1603388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80" y="6096000"/>
            <a:ext cx="99373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53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457165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74" indent="-342874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894" indent="-285729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12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078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244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809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574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738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904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1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2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255B74-C79D-0323-0786-256577F23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8B45C-61B1-4BC8-8897-344633AC30A6}"/>
              </a:ext>
            </a:extLst>
          </p:cNvPr>
          <p:cNvSpPr txBox="1"/>
          <p:nvPr/>
        </p:nvSpPr>
        <p:spPr>
          <a:xfrm>
            <a:off x="1638323" y="6165538"/>
            <a:ext cx="948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u="none" strike="noStrike" baseline="0" dirty="0">
                <a:latin typeface="GillSansMT-Italic"/>
              </a:rPr>
              <a:t>Protect the public by ensuring that gambling is legal and honest</a:t>
            </a:r>
            <a:r>
              <a:rPr lang="en-US" sz="1800" b="0" i="1" u="none" strike="noStrike" baseline="0" dirty="0">
                <a:solidFill>
                  <a:srgbClr val="2E4A2C"/>
                </a:solidFill>
                <a:latin typeface="GillSansMT-Italic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23756-E0C7-46DC-AA6F-2EF1DF64BFA7}"/>
              </a:ext>
            </a:extLst>
          </p:cNvPr>
          <p:cNvSpPr txBox="1"/>
          <p:nvPr/>
        </p:nvSpPr>
        <p:spPr>
          <a:xfrm>
            <a:off x="3574474" y="2494092"/>
            <a:ext cx="7641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erriweather" panose="02000000000000000000" pitchFamily="2" charset="0"/>
                <a:cs typeface="Merriweather" panose="02000000000000000000" pitchFamily="2" charset="0"/>
              </a:rPr>
              <a:t>Self-Exclusion Program</a:t>
            </a:r>
          </a:p>
          <a:p>
            <a:r>
              <a:rPr lang="en-US" sz="2800" dirty="0">
                <a:latin typeface="Merriweather" panose="02000000000000000000" pitchFamily="2" charset="0"/>
                <a:cs typeface="Merriweather" panose="02000000000000000000" pitchFamily="2" charset="0"/>
              </a:rPr>
              <a:t>Annual Commission Report</a:t>
            </a:r>
          </a:p>
          <a:p>
            <a:endParaRPr lang="en-US" sz="2800" dirty="0"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r>
              <a:rPr lang="en-US" sz="2800" dirty="0">
                <a:latin typeface="Merriweather" panose="02000000000000000000" pitchFamily="2" charset="0"/>
                <a:cs typeface="Merriweather" panose="02000000000000000000" pitchFamily="2" charset="0"/>
              </a:rPr>
              <a:t>Agent In Charge (Interim) Tony Hughes</a:t>
            </a:r>
          </a:p>
          <a:p>
            <a:r>
              <a:rPr lang="en-US" sz="2800" dirty="0">
                <a:latin typeface="Merriweather" panose="02000000000000000000" pitchFamily="2" charset="0"/>
                <a:cs typeface="Merriweather" panose="02000000000000000000" pitchFamily="2" charset="0"/>
              </a:rPr>
              <a:t>Regulation &amp; Enforcement Unit</a:t>
            </a:r>
          </a:p>
        </p:txBody>
      </p:sp>
      <p:pic>
        <p:nvPicPr>
          <p:cNvPr id="11" name="Picture 10" descr="The official seal of the state of Washington, accompanied by the name of the agency &quot;Washington State Gambling Commission&quot; in white on a dark blue background. This is the official logo for the agency. ">
            <a:extLst>
              <a:ext uri="{FF2B5EF4-FFF2-40B4-BE49-F238E27FC236}">
                <a16:creationId xmlns:a16="http://schemas.microsoft.com/office/drawing/2014/main" id="{FB92702B-392F-5764-D618-15C699924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73557"/>
            <a:ext cx="3886200" cy="12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6705A0-8F72-CE78-7FF0-38DAC76D9ED4}"/>
              </a:ext>
            </a:extLst>
          </p:cNvPr>
          <p:cNvSpPr/>
          <p:nvPr/>
        </p:nvSpPr>
        <p:spPr>
          <a:xfrm>
            <a:off x="0" y="-30990"/>
            <a:ext cx="12213534" cy="1416050"/>
          </a:xfrm>
          <a:prstGeom prst="rect">
            <a:avLst/>
          </a:prstGeom>
          <a:solidFill>
            <a:srgbClr val="0B4D4E"/>
          </a:solidFill>
          <a:ln w="12700" cap="flat" cmpd="sng" algn="ctr">
            <a:solidFill>
              <a:srgbClr val="0B4D4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FCF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378B7A8D-3F49-C300-3D26-ED975379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6105632"/>
            <a:ext cx="668338" cy="668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295D54-053C-BC98-D1C8-4E967719EFD5}"/>
              </a:ext>
            </a:extLst>
          </p:cNvPr>
          <p:cNvSpPr txBox="1">
            <a:spLocks/>
          </p:cNvSpPr>
          <p:nvPr/>
        </p:nvSpPr>
        <p:spPr>
          <a:xfrm>
            <a:off x="824372" y="384395"/>
            <a:ext cx="10347903" cy="517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65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latin typeface="Merriweather" panose="02000000000000000000" pitchFamily="2" charset="0"/>
                <a:cs typeface="Merriweather" panose="02000000000000000000" pitchFamily="2" charset="0"/>
              </a:rPr>
              <a:t>Self-Exclusion Annual Measurables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9645B-7DCE-29DF-52EB-C26250119AB8}"/>
              </a:ext>
            </a:extLst>
          </p:cNvPr>
          <p:cNvSpPr txBox="1"/>
          <p:nvPr/>
        </p:nvSpPr>
        <p:spPr>
          <a:xfrm>
            <a:off x="1223213" y="1385060"/>
            <a:ext cx="974557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How participants enrolled into the Program:</a:t>
            </a:r>
            <a:endParaRPr lang="en-US" sz="3200" dirty="0">
              <a:solidFill>
                <a:schemeClr val="bg1"/>
              </a:solidFill>
              <a:highlight>
                <a:srgbClr val="FFFF00"/>
              </a:highlight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Enrolled at HBCR’s:						</a:t>
            </a:r>
            <a:r>
              <a:rPr lang="en-US" sz="24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754 (81%)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Mailed Enrollment Form w/notary:	</a:t>
            </a:r>
            <a:r>
              <a:rPr lang="en-US" sz="24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108 (12%)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Enrolled at WSGC Lacey Office:		</a:t>
            </a:r>
            <a:r>
              <a:rPr lang="en-US" sz="24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57  (6%)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Mailed Enrollment Form w/PG Counselor signature: </a:t>
            </a:r>
            <a:r>
              <a:rPr lang="en-US" sz="24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 8  (1%)</a:t>
            </a:r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8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56841A-9E4D-4133-94BC-392B65EA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erriweather" panose="02000000000000000000" pitchFamily="2" charset="0"/>
                <a:cs typeface="Merriweather" panose="02000000000000000000" pitchFamily="2" charset="0"/>
              </a:rPr>
              <a:t>THANK YOU. QUESTIONS?</a:t>
            </a:r>
          </a:p>
        </p:txBody>
      </p:sp>
      <p:pic>
        <p:nvPicPr>
          <p:cNvPr id="7" name="Picture 6" descr="A cartoon character leaning against a red question mark&#10;&#10;Description automatically generated">
            <a:extLst>
              <a:ext uri="{FF2B5EF4-FFF2-40B4-BE49-F238E27FC236}">
                <a16:creationId xmlns:a16="http://schemas.microsoft.com/office/drawing/2014/main" id="{0CF78DA1-5201-93F6-4362-7FFD2EC8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5" y="1683936"/>
            <a:ext cx="4651549" cy="46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2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6705A0-8F72-CE78-7FF0-38DAC76D9ED4}"/>
              </a:ext>
            </a:extLst>
          </p:cNvPr>
          <p:cNvSpPr/>
          <p:nvPr/>
        </p:nvSpPr>
        <p:spPr>
          <a:xfrm>
            <a:off x="0" y="-85969"/>
            <a:ext cx="12213534" cy="1416050"/>
          </a:xfrm>
          <a:prstGeom prst="rect">
            <a:avLst/>
          </a:prstGeom>
          <a:solidFill>
            <a:srgbClr val="0B4D4E"/>
          </a:solidFill>
          <a:ln w="12700" cap="flat" cmpd="sng" algn="ctr">
            <a:solidFill>
              <a:srgbClr val="0B4D4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FCF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378B7A8D-3F49-C300-3D26-ED975379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6105632"/>
            <a:ext cx="668338" cy="668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4D976A-FAEA-3F7F-2722-4EB3B2F34956}"/>
              </a:ext>
            </a:extLst>
          </p:cNvPr>
          <p:cNvSpPr txBox="1"/>
          <p:nvPr/>
        </p:nvSpPr>
        <p:spPr>
          <a:xfrm>
            <a:off x="8834" y="217557"/>
            <a:ext cx="12183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 panose="02000000000000000000" pitchFamily="2" charset="0"/>
                <a:ea typeface="Open Sans" panose="020B0606030504020204" pitchFamily="34" charset="0"/>
                <a:cs typeface="Merriweather" panose="02000000000000000000" pitchFamily="2" charset="0"/>
              </a:rPr>
              <a:t>Self-exclusion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BAD5BD-3172-0E51-0D5B-17F54D02A1B3}"/>
              </a:ext>
            </a:extLst>
          </p:cNvPr>
          <p:cNvSpPr txBox="1"/>
          <p:nvPr/>
        </p:nvSpPr>
        <p:spPr>
          <a:xfrm>
            <a:off x="457200" y="1874728"/>
            <a:ext cx="113027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Gambling Commission Self-Exclusion Program: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Program began on May 1, 2022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Over 900 people have enrolled into the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Annual compliance inspections occurred at all HBCR’s</a:t>
            </a:r>
          </a:p>
        </p:txBody>
      </p:sp>
    </p:spTree>
    <p:extLst>
      <p:ext uri="{BB962C8B-B14F-4D97-AF65-F5344CB8AC3E}">
        <p14:creationId xmlns:p14="http://schemas.microsoft.com/office/powerpoint/2010/main" val="106771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6705A0-8F72-CE78-7FF0-38DAC76D9ED4}"/>
              </a:ext>
            </a:extLst>
          </p:cNvPr>
          <p:cNvSpPr/>
          <p:nvPr/>
        </p:nvSpPr>
        <p:spPr>
          <a:xfrm>
            <a:off x="0" y="-85969"/>
            <a:ext cx="12213534" cy="1416050"/>
          </a:xfrm>
          <a:prstGeom prst="rect">
            <a:avLst/>
          </a:prstGeom>
          <a:solidFill>
            <a:srgbClr val="0B4D4E"/>
          </a:solidFill>
          <a:ln w="12700" cap="flat" cmpd="sng" algn="ctr">
            <a:solidFill>
              <a:srgbClr val="0B4D4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FCF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378B7A8D-3F49-C300-3D26-ED975379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6105632"/>
            <a:ext cx="668338" cy="668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70BE9-1B55-45B5-E1CE-121BB342820C}"/>
              </a:ext>
            </a:extLst>
          </p:cNvPr>
          <p:cNvSpPr txBox="1">
            <a:spLocks/>
          </p:cNvSpPr>
          <p:nvPr/>
        </p:nvSpPr>
        <p:spPr>
          <a:xfrm>
            <a:off x="1028266" y="312281"/>
            <a:ext cx="10135467" cy="517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65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latin typeface="Merriweather" panose="02000000000000000000" pitchFamily="2" charset="0"/>
                <a:cs typeface="Merriweather" panose="02000000000000000000" pitchFamily="2" charset="0"/>
              </a:rPr>
              <a:t>Self-Exclusion Annual Measurables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D9388-A2DF-E118-27DB-FCA09F04900B}"/>
              </a:ext>
            </a:extLst>
          </p:cNvPr>
          <p:cNvSpPr txBox="1"/>
          <p:nvPr/>
        </p:nvSpPr>
        <p:spPr>
          <a:xfrm>
            <a:off x="1308336" y="1360571"/>
            <a:ext cx="93455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How Many Participants?	</a:t>
            </a:r>
            <a:r>
              <a:rPr lang="en-US" sz="20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926</a:t>
            </a:r>
            <a:r>
              <a:rPr lang="en-US" sz="20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  <a:latin typeface="Merriweather" panose="02000000000000000000" pitchFamily="2" charset="0"/>
                <a:cs typeface="Merriweather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highlight>
                <a:srgbClr val="FFFF00"/>
              </a:highlight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91% increase from 5/1/2023  (484)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Total # of Participants for Each Time Period: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One Year			</a:t>
            </a:r>
            <a:r>
              <a:rPr lang="en-US" sz="28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302</a:t>
            </a:r>
            <a:r>
              <a:rPr lang="en-US" sz="20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Three Years		</a:t>
            </a:r>
            <a:r>
              <a:rPr lang="en-US" sz="28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145</a:t>
            </a:r>
            <a:r>
              <a:rPr lang="en-US" sz="20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Five Years			</a:t>
            </a:r>
            <a:r>
              <a:rPr lang="en-US" sz="28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103</a:t>
            </a:r>
            <a:r>
              <a:rPr lang="en-US" sz="20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Ten Years			</a:t>
            </a:r>
            <a:r>
              <a:rPr lang="en-US" sz="28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376</a:t>
            </a:r>
            <a:r>
              <a:rPr lang="en-US" sz="20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6705A0-8F72-CE78-7FF0-38DAC76D9ED4}"/>
              </a:ext>
            </a:extLst>
          </p:cNvPr>
          <p:cNvSpPr/>
          <p:nvPr/>
        </p:nvSpPr>
        <p:spPr>
          <a:xfrm>
            <a:off x="0" y="-85969"/>
            <a:ext cx="12213534" cy="1416050"/>
          </a:xfrm>
          <a:prstGeom prst="rect">
            <a:avLst/>
          </a:prstGeom>
          <a:solidFill>
            <a:srgbClr val="0B4D4E"/>
          </a:solidFill>
          <a:ln w="12700" cap="flat" cmpd="sng" algn="ctr">
            <a:solidFill>
              <a:srgbClr val="0B4D4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FCF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378B7A8D-3F49-C300-3D26-ED975379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6105632"/>
            <a:ext cx="668338" cy="668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C3CA3-774B-7D8A-E533-1946A5BC41F7}"/>
              </a:ext>
            </a:extLst>
          </p:cNvPr>
          <p:cNvSpPr txBox="1">
            <a:spLocks/>
          </p:cNvSpPr>
          <p:nvPr/>
        </p:nvSpPr>
        <p:spPr>
          <a:xfrm>
            <a:off x="1163724" y="233689"/>
            <a:ext cx="9886085" cy="517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65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latin typeface="Merriweather" panose="02000000000000000000" pitchFamily="2" charset="0"/>
                <a:cs typeface="Merriweather" panose="02000000000000000000" pitchFamily="2" charset="0"/>
              </a:rPr>
              <a:t>Self-Exclusion Annual Measurables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5AAEB-488E-9636-77FA-1CAF11A60F92}"/>
              </a:ext>
            </a:extLst>
          </p:cNvPr>
          <p:cNvSpPr txBox="1"/>
          <p:nvPr/>
        </p:nvSpPr>
        <p:spPr>
          <a:xfrm>
            <a:off x="592316" y="1575848"/>
            <a:ext cx="105414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As of May 1, 2024:</a:t>
            </a:r>
          </a:p>
          <a:p>
            <a:pPr lvl="1"/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lvl="1"/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Number of</a:t>
            </a:r>
            <a:r>
              <a:rPr lang="en-US" sz="24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participants eligible to come off the list:  </a:t>
            </a:r>
            <a:r>
              <a:rPr lang="en-US" sz="32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157</a:t>
            </a:r>
          </a:p>
          <a:p>
            <a:pPr lvl="1"/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lvl="1"/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Number of participants that removed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themselves from the list:  </a:t>
            </a:r>
            <a:r>
              <a:rPr lang="en-US" sz="32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85</a:t>
            </a:r>
          </a:p>
          <a:p>
            <a:pPr lvl="1"/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lvl="1"/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Number of participants that remained on the list:  </a:t>
            </a:r>
            <a:r>
              <a:rPr lang="en-US" sz="32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72</a:t>
            </a:r>
          </a:p>
          <a:p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6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6705A0-8F72-CE78-7FF0-38DAC76D9ED4}"/>
              </a:ext>
            </a:extLst>
          </p:cNvPr>
          <p:cNvSpPr/>
          <p:nvPr/>
        </p:nvSpPr>
        <p:spPr>
          <a:xfrm>
            <a:off x="0" y="-85969"/>
            <a:ext cx="12213534" cy="1416050"/>
          </a:xfrm>
          <a:prstGeom prst="rect">
            <a:avLst/>
          </a:prstGeom>
          <a:solidFill>
            <a:srgbClr val="0B4D4E"/>
          </a:solidFill>
          <a:ln w="12700" cap="flat" cmpd="sng" algn="ctr">
            <a:solidFill>
              <a:srgbClr val="0B4D4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FCF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378B7A8D-3F49-C300-3D26-ED975379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6105632"/>
            <a:ext cx="668338" cy="668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62D98E-0907-B475-045D-DDFD62B2FAE8}"/>
              </a:ext>
            </a:extLst>
          </p:cNvPr>
          <p:cNvSpPr txBox="1">
            <a:spLocks/>
          </p:cNvSpPr>
          <p:nvPr/>
        </p:nvSpPr>
        <p:spPr>
          <a:xfrm>
            <a:off x="839952" y="242925"/>
            <a:ext cx="9923031" cy="517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65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latin typeface="Merriweather" panose="02000000000000000000" pitchFamily="2" charset="0"/>
                <a:cs typeface="Merriweather" panose="02000000000000000000" pitchFamily="2" charset="0"/>
              </a:rPr>
              <a:t>Self-Exclusion Annual Measurables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2F1C2-A981-BD67-04C0-195187769216}"/>
              </a:ext>
            </a:extLst>
          </p:cNvPr>
          <p:cNvSpPr txBox="1"/>
          <p:nvPr/>
        </p:nvSpPr>
        <p:spPr>
          <a:xfrm>
            <a:off x="1234446" y="1423043"/>
            <a:ext cx="91340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May 1, 2023 through April 30, 2024:</a:t>
            </a:r>
          </a:p>
          <a:p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How many participants attempted to enter HBCR’s or were identified at HBCR’s?  </a:t>
            </a:r>
            <a:r>
              <a:rPr lang="en-US" sz="32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133 incidents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35 more than last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Examples how excluded persons were identified: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At the door by security officers using scanners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At the bar or restaurant</a:t>
            </a:r>
          </a:p>
          <a:p>
            <a:pPr lvl="2"/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Gambling at table games</a:t>
            </a:r>
          </a:p>
        </p:txBody>
      </p:sp>
    </p:spTree>
    <p:extLst>
      <p:ext uri="{BB962C8B-B14F-4D97-AF65-F5344CB8AC3E}">
        <p14:creationId xmlns:p14="http://schemas.microsoft.com/office/powerpoint/2010/main" val="307767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6705A0-8F72-CE78-7FF0-38DAC76D9ED4}"/>
              </a:ext>
            </a:extLst>
          </p:cNvPr>
          <p:cNvSpPr/>
          <p:nvPr/>
        </p:nvSpPr>
        <p:spPr>
          <a:xfrm>
            <a:off x="0" y="-85969"/>
            <a:ext cx="12213534" cy="1416050"/>
          </a:xfrm>
          <a:prstGeom prst="rect">
            <a:avLst/>
          </a:prstGeom>
          <a:solidFill>
            <a:srgbClr val="0B4D4E"/>
          </a:solidFill>
          <a:ln w="12700" cap="flat" cmpd="sng" algn="ctr">
            <a:solidFill>
              <a:srgbClr val="0B4D4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FCF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378B7A8D-3F49-C300-3D26-ED975379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6105632"/>
            <a:ext cx="668338" cy="668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000418-07B7-DEE8-49AD-56B2CF8941E6}"/>
              </a:ext>
            </a:extLst>
          </p:cNvPr>
          <p:cNvSpPr txBox="1">
            <a:spLocks/>
          </p:cNvSpPr>
          <p:nvPr/>
        </p:nvSpPr>
        <p:spPr>
          <a:xfrm>
            <a:off x="1037503" y="363437"/>
            <a:ext cx="10116994" cy="517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65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latin typeface="Merriweather" panose="02000000000000000000" pitchFamily="2" charset="0"/>
                <a:cs typeface="Merriweather" panose="02000000000000000000" pitchFamily="2" charset="0"/>
              </a:rPr>
              <a:t>Self-Exclusion Annual Measurables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7E410-A22E-4712-ED47-FC40F7D87FE9}"/>
              </a:ext>
            </a:extLst>
          </p:cNvPr>
          <p:cNvSpPr txBox="1"/>
          <p:nvPr/>
        </p:nvSpPr>
        <p:spPr>
          <a:xfrm>
            <a:off x="1197499" y="1597729"/>
            <a:ext cx="94902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May 1, 2023 through April 30, 2024:</a:t>
            </a:r>
          </a:p>
          <a:p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How many times were funds confiscated?  </a:t>
            </a:r>
            <a:r>
              <a:rPr lang="en-US" sz="32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56 incidents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16 more incidents than last year.</a:t>
            </a:r>
          </a:p>
          <a:p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Total funds sent to the HCA:  </a:t>
            </a:r>
            <a:r>
              <a:rPr lang="en-US" sz="32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$31,402.00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$38,840.50 was confiscated last year (5/1/22 – 4/30/23)</a:t>
            </a:r>
          </a:p>
        </p:txBody>
      </p:sp>
    </p:spTree>
    <p:extLst>
      <p:ext uri="{BB962C8B-B14F-4D97-AF65-F5344CB8AC3E}">
        <p14:creationId xmlns:p14="http://schemas.microsoft.com/office/powerpoint/2010/main" val="22686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6705A0-8F72-CE78-7FF0-38DAC76D9ED4}"/>
              </a:ext>
            </a:extLst>
          </p:cNvPr>
          <p:cNvSpPr/>
          <p:nvPr/>
        </p:nvSpPr>
        <p:spPr>
          <a:xfrm>
            <a:off x="0" y="-85969"/>
            <a:ext cx="12213534" cy="1416050"/>
          </a:xfrm>
          <a:prstGeom prst="rect">
            <a:avLst/>
          </a:prstGeom>
          <a:solidFill>
            <a:srgbClr val="0B4D4E"/>
          </a:solidFill>
          <a:ln w="12700" cap="flat" cmpd="sng" algn="ctr">
            <a:solidFill>
              <a:srgbClr val="0B4D4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FCF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378B7A8D-3F49-C300-3D26-ED975379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6105632"/>
            <a:ext cx="668338" cy="668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44CBF-7FA2-E83E-8149-7B1ED7E1BADF}"/>
              </a:ext>
            </a:extLst>
          </p:cNvPr>
          <p:cNvSpPr txBox="1">
            <a:spLocks/>
          </p:cNvSpPr>
          <p:nvPr/>
        </p:nvSpPr>
        <p:spPr>
          <a:xfrm>
            <a:off x="791369" y="241581"/>
            <a:ext cx="9793721" cy="517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65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latin typeface="Merriweather" panose="02000000000000000000" pitchFamily="2" charset="0"/>
                <a:cs typeface="Merriweather" panose="02000000000000000000" pitchFamily="2" charset="0"/>
              </a:rPr>
              <a:t>Self-Exclusion Annual Measurables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00F3-21A6-70A6-F5BB-48BA06FC9081}"/>
              </a:ext>
            </a:extLst>
          </p:cNvPr>
          <p:cNvSpPr txBox="1"/>
          <p:nvPr/>
        </p:nvSpPr>
        <p:spPr>
          <a:xfrm>
            <a:off x="1125538" y="1086367"/>
            <a:ext cx="91340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Regulatory Compliance Inspections – 2024: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Inspection verifies compliance with Training, Enrolling persons, Monitoring/Preventing participants, and Confidentiality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Agents work with HBCR’s to gain compliance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Examples of items noted from compliance inspections: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Training: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Annual re-training did not occur as required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Initial training for new staff did not w/in 3 days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 updated SE List to staff w/in 48 hours</a:t>
            </a:r>
          </a:p>
        </p:txBody>
      </p:sp>
    </p:spTree>
    <p:extLst>
      <p:ext uri="{BB962C8B-B14F-4D97-AF65-F5344CB8AC3E}">
        <p14:creationId xmlns:p14="http://schemas.microsoft.com/office/powerpoint/2010/main" val="241572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6705A0-8F72-CE78-7FF0-38DAC76D9ED4}"/>
              </a:ext>
            </a:extLst>
          </p:cNvPr>
          <p:cNvSpPr/>
          <p:nvPr/>
        </p:nvSpPr>
        <p:spPr>
          <a:xfrm>
            <a:off x="0" y="-85969"/>
            <a:ext cx="12213534" cy="1416050"/>
          </a:xfrm>
          <a:prstGeom prst="rect">
            <a:avLst/>
          </a:prstGeom>
          <a:solidFill>
            <a:srgbClr val="0B4D4E"/>
          </a:solidFill>
          <a:ln w="12700" cap="flat" cmpd="sng" algn="ctr">
            <a:solidFill>
              <a:srgbClr val="0B4D4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FCF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378B7A8D-3F49-C300-3D26-ED975379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6105632"/>
            <a:ext cx="668338" cy="668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E3FB5-0A49-FCAE-EB38-C7972034A15C}"/>
              </a:ext>
            </a:extLst>
          </p:cNvPr>
          <p:cNvSpPr txBox="1">
            <a:spLocks/>
          </p:cNvSpPr>
          <p:nvPr/>
        </p:nvSpPr>
        <p:spPr>
          <a:xfrm>
            <a:off x="642716" y="363437"/>
            <a:ext cx="10163176" cy="517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65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latin typeface="Merriweather" panose="02000000000000000000" pitchFamily="2" charset="0"/>
                <a:cs typeface="Merriweather" panose="02000000000000000000" pitchFamily="2" charset="0"/>
              </a:rPr>
              <a:t>Self-Exclusion Annual Measurables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0D62B-510D-6088-0B01-56D27A9ACC86}"/>
              </a:ext>
            </a:extLst>
          </p:cNvPr>
          <p:cNvSpPr txBox="1"/>
          <p:nvPr/>
        </p:nvSpPr>
        <p:spPr>
          <a:xfrm>
            <a:off x="920051" y="1348800"/>
            <a:ext cx="96085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May 1, 2023 through April 30, 2024:</a:t>
            </a:r>
          </a:p>
          <a:p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Number of Enrollment Forms denied or incomplete:  </a:t>
            </a:r>
            <a:r>
              <a:rPr lang="en-US" sz="32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22</a:t>
            </a:r>
          </a:p>
          <a:p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Number outstanding incomplete forms (applicants non-responsive): </a:t>
            </a:r>
            <a:r>
              <a:rPr lang="en-US" sz="32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Examples of why a form has been denied or incomplete: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Form was not notarized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Participant failed to complete or sign the form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HBCR did not fully complete</a:t>
            </a:r>
          </a:p>
          <a:p>
            <a:pPr lvl="2"/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SE Administrator works with person/and or HBCR to complete the form</a:t>
            </a:r>
          </a:p>
        </p:txBody>
      </p:sp>
    </p:spTree>
    <p:extLst>
      <p:ext uri="{BB962C8B-B14F-4D97-AF65-F5344CB8AC3E}">
        <p14:creationId xmlns:p14="http://schemas.microsoft.com/office/powerpoint/2010/main" val="337434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6705A0-8F72-CE78-7FF0-38DAC76D9ED4}"/>
              </a:ext>
            </a:extLst>
          </p:cNvPr>
          <p:cNvSpPr/>
          <p:nvPr/>
        </p:nvSpPr>
        <p:spPr>
          <a:xfrm>
            <a:off x="0" y="-85969"/>
            <a:ext cx="12213534" cy="1416050"/>
          </a:xfrm>
          <a:prstGeom prst="rect">
            <a:avLst/>
          </a:prstGeom>
          <a:solidFill>
            <a:srgbClr val="0B4D4E"/>
          </a:solidFill>
          <a:ln w="12700" cap="flat" cmpd="sng" algn="ctr">
            <a:solidFill>
              <a:srgbClr val="0B4D4E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FCF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378B7A8D-3F49-C300-3D26-ED975379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6105632"/>
            <a:ext cx="668338" cy="668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9160-2E5A-243C-F4C1-D866C7A4E9C5}"/>
              </a:ext>
            </a:extLst>
          </p:cNvPr>
          <p:cNvSpPr txBox="1">
            <a:spLocks/>
          </p:cNvSpPr>
          <p:nvPr/>
        </p:nvSpPr>
        <p:spPr>
          <a:xfrm>
            <a:off x="665806" y="265394"/>
            <a:ext cx="10338667" cy="517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165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latin typeface="Merriweather" panose="02000000000000000000" pitchFamily="2" charset="0"/>
                <a:cs typeface="Merriweather" panose="02000000000000000000" pitchFamily="2" charset="0"/>
              </a:rPr>
              <a:t>Self-Exclusion Annual Measurables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9577A5-4361-053F-B722-D395C6028D03}"/>
              </a:ext>
            </a:extLst>
          </p:cNvPr>
          <p:cNvSpPr txBox="1"/>
          <p:nvPr/>
        </p:nvSpPr>
        <p:spPr>
          <a:xfrm>
            <a:off x="1030887" y="1575848"/>
            <a:ext cx="96085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May 1, 2023 through April 30, 2024:</a:t>
            </a:r>
          </a:p>
          <a:p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How many participants have attempted to remove themselves from the program:  </a:t>
            </a:r>
            <a:r>
              <a:rPr lang="en-US" sz="3200" b="1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19</a:t>
            </a:r>
          </a:p>
          <a:p>
            <a:endParaRPr lang="en-US" sz="2400" dirty="0">
              <a:solidFill>
                <a:schemeClr val="bg1"/>
              </a:solidFill>
              <a:latin typeface="Merriweather" panose="02000000000000000000" pitchFamily="2" charset="0"/>
              <a:cs typeface="Merriweather" panose="02000000000000000000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Reasons: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Didn’t understand what they were signing up for: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Participant believed the exclusion only applied to the HBCR where they enrolled.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Intoxicated when I enrolled.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Language barrier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erriweather" panose="02000000000000000000" pitchFamily="2" charset="0"/>
                <a:cs typeface="Merriweather" panose="02000000000000000000" pitchFamily="2" charset="0"/>
              </a:rPr>
              <a:t>Don’t want to be on the list anymore</a:t>
            </a:r>
          </a:p>
        </p:txBody>
      </p:sp>
    </p:spTree>
    <p:extLst>
      <p:ext uri="{BB962C8B-B14F-4D97-AF65-F5344CB8AC3E}">
        <p14:creationId xmlns:p14="http://schemas.microsoft.com/office/powerpoint/2010/main" val="2230522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8827</TotalTime>
  <Words>531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GillSansMT-Italic</vt:lpstr>
      <vt:lpstr>Merriweather</vt:lpstr>
      <vt:lpstr>Open Sans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McCarty, Kevin (GMB)</dc:creator>
  <cp:lastModifiedBy>Kirby, Troy (GMB)</cp:lastModifiedBy>
  <cp:revision>41</cp:revision>
  <dcterms:created xsi:type="dcterms:W3CDTF">2021-12-15T00:41:43Z</dcterms:created>
  <dcterms:modified xsi:type="dcterms:W3CDTF">2024-06-24T20:29:44Z</dcterms:modified>
</cp:coreProperties>
</file>