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9" r:id="rId2"/>
    <p:sldId id="382" r:id="rId3"/>
    <p:sldId id="356" r:id="rId4"/>
    <p:sldId id="377" r:id="rId5"/>
    <p:sldId id="378" r:id="rId6"/>
    <p:sldId id="371" r:id="rId7"/>
    <p:sldId id="384" r:id="rId8"/>
    <p:sldId id="385" r:id="rId9"/>
    <p:sldId id="386" r:id="rId10"/>
    <p:sldId id="387" r:id="rId11"/>
    <p:sldId id="38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449260-B287-4ACC-A04E-173C5A6CDE41}">
          <p14:sldIdLst>
            <p14:sldId id="259"/>
            <p14:sldId id="382"/>
            <p14:sldId id="356"/>
            <p14:sldId id="377"/>
            <p14:sldId id="378"/>
            <p14:sldId id="371"/>
            <p14:sldId id="384"/>
            <p14:sldId id="385"/>
            <p14:sldId id="386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0458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21:27:35.2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21:27:35.95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21:27:36.94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21:27:35.2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7T21:27:35.95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F6F3F8-23DA-4D03-84FB-FCFB3F26F209}" type="datetimeFigureOut">
              <a:rPr lang="en-US" smtClean="0"/>
              <a:t>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230A40-48C7-46FB-9554-D3DD4C9209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0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3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8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Maintain public confidence in performance of our mission; Protect the public by ensuring gambling is legal and honest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8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Anchors-Vision, Mission, Principles (Principles = Values + Commitment)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3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Anchors-Vision, Mission, Principles (Principles = Values + Commitment)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3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Anchors-Vision, Mission, Principles (Principles = Values + Commitment)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8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Anchors-Vision, Mission, Principles (Principles = Values + Commitment)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60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Anchors-Vision, Mission, Principles (Principles = Values + Commitment)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30A40-48C7-46FB-9554-D3DD4C9209A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38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5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BA35-2B33-41DF-BB99-7200F11F5A2B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4800588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60799-AC5F-4CCE-A19E-D54F0F13F4C7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9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B7D8-F684-4AA3-8C49-6D03C8B52450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9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2" y="1447800"/>
            <a:ext cx="7999314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4" y="3771175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44578-F1AE-4A02-8CD3-73537DF415DB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6" y="971254"/>
            <a:ext cx="801912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9" dirty="0">
                <a:latin typeface="Open Sans" panose="020B0606030504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2" y="2613788"/>
            <a:ext cx="801912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9" dirty="0">
                <a:latin typeface="Open Sans" panose="020B06060305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63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6382-4239-4B03-8969-8AFE039A2136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68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5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2" y="1981200"/>
            <a:ext cx="29362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3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3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4" y="21336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327D6-CE10-4DE0-8161-45C353352119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8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6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6" y="2209801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6" y="4827216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7" y="4250949"/>
            <a:ext cx="293052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7" y="2209801"/>
            <a:ext cx="293052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4" y="4827215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3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3" y="2209801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3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4" y="2133601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B3A4-CAB1-496C-B776-FE41DDFB1A01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1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B9852-0E9E-472F-B9BB-906BC6080505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5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4" y="430217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5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CA9E-91BD-4A34-A1C1-C967C50AE1FC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3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10762332" cy="1004057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82" y="1810870"/>
            <a:ext cx="10631706" cy="471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6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06BC-654D-4398-BB52-44965C9C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3231" y="5942541"/>
            <a:ext cx="2743200" cy="153135"/>
          </a:xfrm>
        </p:spPr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9EC83871-7464-427B-B6D7-A5E8F38202AB}" type="datetime1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33390-B4DE-4B11-A7FB-79925DE8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73001-7276-491C-9F48-01FA5E71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C1959"/>
                </a:solidFill>
              </a:defRPr>
            </a:lvl1pPr>
          </a:lstStyle>
          <a:p>
            <a:fld id="{AF24F759-2890-4717-B1AF-E04CADEEA4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1986FB-BF6D-4B98-ACDD-AD2C255FA969}"/>
              </a:ext>
            </a:extLst>
          </p:cNvPr>
          <p:cNvCxnSpPr/>
          <p:nvPr userDrawn="1"/>
        </p:nvCxnSpPr>
        <p:spPr>
          <a:xfrm>
            <a:off x="930604" y="1640756"/>
            <a:ext cx="3739896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506061" y="3437723"/>
            <a:ext cx="11220501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42568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9485991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3447869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5460576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7473283" y="2806787"/>
            <a:ext cx="1261872" cy="1261872"/>
          </a:xfrm>
          <a:prstGeom prst="ellipse">
            <a:avLst/>
          </a:prstGeom>
          <a:solidFill>
            <a:srgbClr val="7F6CA1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 Placeholder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6622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6" name="Text Placeholder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6622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7" name="Text Placeholder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6927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8" name="Text Placeholder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927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9" name="Text Placeholder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1698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1698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1" name="Text Placeholder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6774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6774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3" name="Text Placeholder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1850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1850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1327206" y="4723438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9389110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3342682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5358158" y="4720097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7373634" y="4719186"/>
            <a:ext cx="1463040" cy="0"/>
          </a:xfrm>
          <a:prstGeom prst="line">
            <a:avLst/>
          </a:prstGeom>
          <a:ln w="18034">
            <a:solidFill>
              <a:schemeClr val="accent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Picture Placeholder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64650" y="869401"/>
            <a:ext cx="969264" cy="969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2" name="Text Placeholder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1726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8994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156" name="Text Placeholder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85235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Text Placeholder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17698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5</a:t>
            </a:r>
            <a:endParaRPr lang="ru-RU" dirty="0"/>
          </a:p>
        </p:txBody>
      </p:sp>
      <p:sp>
        <p:nvSpPr>
          <p:cNvPr id="158" name="Text Placeholder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37603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66170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160" name="Text Placeholder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3480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1" name="Text Placeholder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3346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3</a:t>
            </a:r>
            <a:endParaRPr lang="ru-RU" dirty="0"/>
          </a:p>
        </p:txBody>
      </p:sp>
      <p:sp>
        <p:nvSpPr>
          <p:cNvPr id="162" name="Text Placeholder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69357" y="4789893"/>
            <a:ext cx="1674000" cy="115144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3" name="Text Placeholder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522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97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F106-CB12-4980-875E-C40595C444B1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8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9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DE2B-1962-4005-8236-F5F44A6EB1EE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8"/>
            <a:ext cx="439634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4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951F-A61E-42FF-A881-677851DCC5E9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0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905000"/>
            <a:ext cx="43963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4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8" y="1905000"/>
            <a:ext cx="43963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6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1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8" y="2514600"/>
            <a:ext cx="439634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6BA0-95B2-4D73-9AE8-31638659A78E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BF88A-DA62-456A-8C36-68843CBBEE20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55EF-5D6D-46AC-A0A0-8E783DFF0831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1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7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129285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06D5-EA09-4CA3-ADD5-A5B471D84A8A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9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8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9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65" indent="0">
              <a:buNone/>
              <a:defRPr sz="1600"/>
            </a:lvl2pPr>
            <a:lvl3pPr marL="914330" indent="0">
              <a:buNone/>
              <a:defRPr sz="1600"/>
            </a:lvl3pPr>
            <a:lvl4pPr marL="1371496" indent="0">
              <a:buNone/>
              <a:defRPr sz="1600"/>
            </a:lvl4pPr>
            <a:lvl5pPr marL="1828660" indent="0">
              <a:buNone/>
              <a:defRPr sz="1600"/>
            </a:lvl5pPr>
            <a:lvl6pPr marL="2285826" indent="0">
              <a:buNone/>
              <a:defRPr sz="1600"/>
            </a:lvl6pPr>
            <a:lvl7pPr marL="2742991" indent="0">
              <a:buNone/>
              <a:defRPr sz="1600"/>
            </a:lvl7pPr>
            <a:lvl8pPr marL="3200156" indent="0">
              <a:buNone/>
              <a:defRPr sz="1600"/>
            </a:lvl8pPr>
            <a:lvl9pPr marL="3657322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80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6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1" indent="0">
              <a:buNone/>
              <a:defRPr sz="900"/>
            </a:lvl7pPr>
            <a:lvl8pPr marL="3200156" indent="0">
              <a:buNone/>
              <a:defRPr sz="900"/>
            </a:lvl8pPr>
            <a:lvl9pPr marL="36573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7843-0156-4B7B-A921-F5BD2F09AC17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90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3" y="2892351"/>
            <a:ext cx="1522411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3" y="1676401"/>
            <a:ext cx="2819401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5" y="5"/>
            <a:ext cx="1603388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80" y="6096000"/>
            <a:ext cx="993736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4" y="452719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2052922"/>
            <a:ext cx="894654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3" y="1790702"/>
            <a:ext cx="990599" cy="3047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7E7847-077C-42E7-8715-9E6DA9CCC2BA}" type="datetime1">
              <a:rPr lang="en-US" smtClean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7" y="3225301"/>
            <a:ext cx="3859795" cy="3048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5" y="295734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F597-7097-437B-BB81-40F2AE9F53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53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457165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74" indent="-342874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894" indent="-285729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12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078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244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809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574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738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904" indent="-228582" algn="l" defTabSz="457165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6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1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2" algn="l" defTabSz="457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jp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77546-8828-4D8D-8557-17CBDF0E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1" y="1429036"/>
            <a:ext cx="9046624" cy="14677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6700" b="1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Washington State Gambling Commission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74B1CCCC-0CBF-48E1-9649-28A4B0D8446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05048" y="259881"/>
            <a:ext cx="2368439" cy="2330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8B45C-61B1-4BC8-8897-344633AC30A6}"/>
              </a:ext>
            </a:extLst>
          </p:cNvPr>
          <p:cNvSpPr txBox="1"/>
          <p:nvPr/>
        </p:nvSpPr>
        <p:spPr>
          <a:xfrm>
            <a:off x="1638323" y="6165538"/>
            <a:ext cx="948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u="none" strike="noStrike" baseline="0" dirty="0">
                <a:latin typeface="GillSansMT-Italic"/>
              </a:rPr>
              <a:t>Protect the public by ensuring that gambling is legal and honest</a:t>
            </a:r>
            <a:r>
              <a:rPr lang="en-US" sz="1800" b="0" i="1" u="none" strike="noStrike" baseline="0" dirty="0">
                <a:solidFill>
                  <a:srgbClr val="2E4A2C"/>
                </a:solidFill>
                <a:latin typeface="GillSansMT-Italic"/>
              </a:rPr>
              <a:t>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D23756-E0C7-46DC-AA6F-2EF1DF64BFA7}"/>
              </a:ext>
            </a:extLst>
          </p:cNvPr>
          <p:cNvSpPr txBox="1"/>
          <p:nvPr/>
        </p:nvSpPr>
        <p:spPr>
          <a:xfrm>
            <a:off x="750771" y="3499501"/>
            <a:ext cx="10252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2023 – 2028 Strategic Plan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F47CF-CD5C-483F-96C9-26F30AF1CC35}"/>
              </a:ext>
            </a:extLst>
          </p:cNvPr>
          <p:cNvSpPr txBox="1"/>
          <p:nvPr/>
        </p:nvSpPr>
        <p:spPr>
          <a:xfrm>
            <a:off x="9061158" y="436254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  2023</a:t>
            </a:r>
          </a:p>
        </p:txBody>
      </p:sp>
    </p:spTree>
    <p:extLst>
      <p:ext uri="{BB962C8B-B14F-4D97-AF65-F5344CB8AC3E}">
        <p14:creationId xmlns:p14="http://schemas.microsoft.com/office/powerpoint/2010/main" val="25205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3" name="Prostokąt 2">
            <a:extLst>
              <a:ext uri="{FF2B5EF4-FFF2-40B4-BE49-F238E27FC236}">
                <a16:creationId xmlns:a16="http://schemas.microsoft.com/office/drawing/2014/main" id="{FBEC253F-4EB1-53E4-AFBA-6DF7D7F5B108}"/>
              </a:ext>
            </a:extLst>
          </p:cNvPr>
          <p:cNvSpPr/>
          <p:nvPr/>
        </p:nvSpPr>
        <p:spPr>
          <a:xfrm>
            <a:off x="582958" y="195466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71" name="Freeform 33">
            <a:extLst>
              <a:ext uri="{FF2B5EF4-FFF2-40B4-BE49-F238E27FC236}">
                <a16:creationId xmlns:a16="http://schemas.microsoft.com/office/drawing/2014/main" id="{BAB3882F-2352-9489-18AE-10F1630961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94965" y="2145661"/>
            <a:ext cx="1133285" cy="774697"/>
          </a:xfrm>
          <a:custGeom>
            <a:avLst/>
            <a:gdLst>
              <a:gd name="T0" fmla="*/ 338 w 429"/>
              <a:gd name="T1" fmla="*/ 234 h 261"/>
              <a:gd name="T2" fmla="*/ 319 w 429"/>
              <a:gd name="T3" fmla="*/ 171 h 261"/>
              <a:gd name="T4" fmla="*/ 271 w 429"/>
              <a:gd name="T5" fmla="*/ 148 h 261"/>
              <a:gd name="T6" fmla="*/ 310 w 429"/>
              <a:gd name="T7" fmla="*/ 125 h 261"/>
              <a:gd name="T8" fmla="*/ 279 w 429"/>
              <a:gd name="T9" fmla="*/ 112 h 261"/>
              <a:gd name="T10" fmla="*/ 306 w 429"/>
              <a:gd name="T11" fmla="*/ 17 h 261"/>
              <a:gd name="T12" fmla="*/ 322 w 429"/>
              <a:gd name="T13" fmla="*/ 12 h 261"/>
              <a:gd name="T14" fmla="*/ 376 w 429"/>
              <a:gd name="T15" fmla="*/ 45 h 261"/>
              <a:gd name="T16" fmla="*/ 354 w 429"/>
              <a:gd name="T17" fmla="*/ 113 h 261"/>
              <a:gd name="T18" fmla="*/ 360 w 429"/>
              <a:gd name="T19" fmla="*/ 133 h 261"/>
              <a:gd name="T20" fmla="*/ 410 w 429"/>
              <a:gd name="T21" fmla="*/ 159 h 261"/>
              <a:gd name="T22" fmla="*/ 428 w 429"/>
              <a:gd name="T23" fmla="*/ 226 h 261"/>
              <a:gd name="T24" fmla="*/ 136 w 429"/>
              <a:gd name="T25" fmla="*/ 162 h 261"/>
              <a:gd name="T26" fmla="*/ 177 w 429"/>
              <a:gd name="T27" fmla="*/ 145 h 261"/>
              <a:gd name="T28" fmla="*/ 142 w 429"/>
              <a:gd name="T29" fmla="*/ 128 h 261"/>
              <a:gd name="T30" fmla="*/ 144 w 429"/>
              <a:gd name="T31" fmla="*/ 93 h 261"/>
              <a:gd name="T32" fmla="*/ 152 w 429"/>
              <a:gd name="T33" fmla="*/ 51 h 261"/>
              <a:gd name="T34" fmla="*/ 151 w 429"/>
              <a:gd name="T35" fmla="*/ 26 h 261"/>
              <a:gd name="T36" fmla="*/ 116 w 429"/>
              <a:gd name="T37" fmla="*/ 1 h 261"/>
              <a:gd name="T38" fmla="*/ 91 w 429"/>
              <a:gd name="T39" fmla="*/ 5 h 261"/>
              <a:gd name="T40" fmla="*/ 84 w 429"/>
              <a:gd name="T41" fmla="*/ 6 h 261"/>
              <a:gd name="T42" fmla="*/ 79 w 429"/>
              <a:gd name="T43" fmla="*/ 12 h 261"/>
              <a:gd name="T44" fmla="*/ 67 w 429"/>
              <a:gd name="T45" fmla="*/ 51 h 261"/>
              <a:gd name="T46" fmla="*/ 76 w 429"/>
              <a:gd name="T47" fmla="*/ 93 h 261"/>
              <a:gd name="T48" fmla="*/ 58 w 429"/>
              <a:gd name="T49" fmla="*/ 136 h 261"/>
              <a:gd name="T50" fmla="*/ 8 w 429"/>
              <a:gd name="T51" fmla="*/ 172 h 261"/>
              <a:gd name="T52" fmla="*/ 103 w 429"/>
              <a:gd name="T53" fmla="*/ 236 h 261"/>
              <a:gd name="T54" fmla="*/ 328 w 429"/>
              <a:gd name="T55" fmla="*/ 250 h 261"/>
              <a:gd name="T56" fmla="*/ 309 w 429"/>
              <a:gd name="T57" fmla="*/ 177 h 261"/>
              <a:gd name="T58" fmla="*/ 255 w 429"/>
              <a:gd name="T59" fmla="*/ 150 h 261"/>
              <a:gd name="T60" fmla="*/ 256 w 429"/>
              <a:gd name="T61" fmla="*/ 115 h 261"/>
              <a:gd name="T62" fmla="*/ 265 w 429"/>
              <a:gd name="T63" fmla="*/ 73 h 261"/>
              <a:gd name="T64" fmla="*/ 264 w 429"/>
              <a:gd name="T65" fmla="*/ 49 h 261"/>
              <a:gd name="T66" fmla="*/ 228 w 429"/>
              <a:gd name="T67" fmla="*/ 23 h 261"/>
              <a:gd name="T68" fmla="*/ 203 w 429"/>
              <a:gd name="T69" fmla="*/ 27 h 261"/>
              <a:gd name="T70" fmla="*/ 196 w 429"/>
              <a:gd name="T71" fmla="*/ 28 h 261"/>
              <a:gd name="T72" fmla="*/ 192 w 429"/>
              <a:gd name="T73" fmla="*/ 34 h 261"/>
              <a:gd name="T74" fmla="*/ 180 w 429"/>
              <a:gd name="T75" fmla="*/ 73 h 261"/>
              <a:gd name="T76" fmla="*/ 188 w 429"/>
              <a:gd name="T77" fmla="*/ 115 h 261"/>
              <a:gd name="T78" fmla="*/ 170 w 429"/>
              <a:gd name="T79" fmla="*/ 158 h 261"/>
              <a:gd name="T80" fmla="*/ 121 w 429"/>
              <a:gd name="T81" fmla="*/ 194 h 261"/>
              <a:gd name="T82" fmla="*/ 328 w 429"/>
              <a:gd name="T83" fmla="*/ 25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9" h="261">
                <a:moveTo>
                  <a:pt x="428" y="226"/>
                </a:moveTo>
                <a:cubicBezTo>
                  <a:pt x="427" y="231"/>
                  <a:pt x="384" y="234"/>
                  <a:pt x="338" y="234"/>
                </a:cubicBezTo>
                <a:cubicBezTo>
                  <a:pt x="337" y="223"/>
                  <a:pt x="335" y="207"/>
                  <a:pt x="333" y="194"/>
                </a:cubicBezTo>
                <a:cubicBezTo>
                  <a:pt x="332" y="185"/>
                  <a:pt x="324" y="176"/>
                  <a:pt x="319" y="171"/>
                </a:cubicBezTo>
                <a:cubicBezTo>
                  <a:pt x="314" y="167"/>
                  <a:pt x="290" y="157"/>
                  <a:pt x="288" y="156"/>
                </a:cubicBezTo>
                <a:cubicBezTo>
                  <a:pt x="285" y="155"/>
                  <a:pt x="276" y="151"/>
                  <a:pt x="271" y="148"/>
                </a:cubicBezTo>
                <a:cubicBezTo>
                  <a:pt x="275" y="146"/>
                  <a:pt x="279" y="144"/>
                  <a:pt x="281" y="143"/>
                </a:cubicBezTo>
                <a:cubicBezTo>
                  <a:pt x="285" y="141"/>
                  <a:pt x="309" y="134"/>
                  <a:pt x="310" y="125"/>
                </a:cubicBezTo>
                <a:cubicBezTo>
                  <a:pt x="311" y="122"/>
                  <a:pt x="309" y="117"/>
                  <a:pt x="307" y="113"/>
                </a:cubicBezTo>
                <a:cubicBezTo>
                  <a:pt x="294" y="115"/>
                  <a:pt x="280" y="116"/>
                  <a:pt x="279" y="112"/>
                </a:cubicBezTo>
                <a:cubicBezTo>
                  <a:pt x="277" y="106"/>
                  <a:pt x="274" y="48"/>
                  <a:pt x="289" y="30"/>
                </a:cubicBezTo>
                <a:cubicBezTo>
                  <a:pt x="295" y="24"/>
                  <a:pt x="300" y="20"/>
                  <a:pt x="306" y="17"/>
                </a:cubicBezTo>
                <a:cubicBezTo>
                  <a:pt x="308" y="16"/>
                  <a:pt x="313" y="16"/>
                  <a:pt x="315" y="15"/>
                </a:cubicBezTo>
                <a:cubicBezTo>
                  <a:pt x="317" y="14"/>
                  <a:pt x="319" y="13"/>
                  <a:pt x="322" y="12"/>
                </a:cubicBezTo>
                <a:cubicBezTo>
                  <a:pt x="328" y="10"/>
                  <a:pt x="333" y="11"/>
                  <a:pt x="333" y="11"/>
                </a:cubicBezTo>
                <a:cubicBezTo>
                  <a:pt x="333" y="11"/>
                  <a:pt x="370" y="15"/>
                  <a:pt x="376" y="45"/>
                </a:cubicBezTo>
                <a:cubicBezTo>
                  <a:pt x="382" y="75"/>
                  <a:pt x="384" y="102"/>
                  <a:pt x="376" y="113"/>
                </a:cubicBezTo>
                <a:cubicBezTo>
                  <a:pt x="372" y="114"/>
                  <a:pt x="363" y="114"/>
                  <a:pt x="354" y="113"/>
                </a:cubicBezTo>
                <a:cubicBezTo>
                  <a:pt x="353" y="114"/>
                  <a:pt x="353" y="116"/>
                  <a:pt x="353" y="119"/>
                </a:cubicBezTo>
                <a:cubicBezTo>
                  <a:pt x="352" y="127"/>
                  <a:pt x="358" y="131"/>
                  <a:pt x="360" y="133"/>
                </a:cubicBezTo>
                <a:cubicBezTo>
                  <a:pt x="363" y="137"/>
                  <a:pt x="377" y="144"/>
                  <a:pt x="381" y="145"/>
                </a:cubicBezTo>
                <a:cubicBezTo>
                  <a:pt x="383" y="146"/>
                  <a:pt x="405" y="155"/>
                  <a:pt x="410" y="159"/>
                </a:cubicBezTo>
                <a:cubicBezTo>
                  <a:pt x="415" y="163"/>
                  <a:pt x="422" y="172"/>
                  <a:pt x="424" y="180"/>
                </a:cubicBezTo>
                <a:cubicBezTo>
                  <a:pt x="427" y="197"/>
                  <a:pt x="429" y="221"/>
                  <a:pt x="428" y="226"/>
                </a:cubicBezTo>
                <a:close/>
                <a:moveTo>
                  <a:pt x="111" y="188"/>
                </a:moveTo>
                <a:cubicBezTo>
                  <a:pt x="116" y="177"/>
                  <a:pt x="129" y="166"/>
                  <a:pt x="136" y="162"/>
                </a:cubicBezTo>
                <a:cubicBezTo>
                  <a:pt x="146" y="158"/>
                  <a:pt x="156" y="154"/>
                  <a:pt x="160" y="152"/>
                </a:cubicBezTo>
                <a:cubicBezTo>
                  <a:pt x="163" y="151"/>
                  <a:pt x="170" y="149"/>
                  <a:pt x="177" y="145"/>
                </a:cubicBezTo>
                <a:cubicBezTo>
                  <a:pt x="171" y="142"/>
                  <a:pt x="166" y="140"/>
                  <a:pt x="165" y="140"/>
                </a:cubicBezTo>
                <a:cubicBezTo>
                  <a:pt x="161" y="138"/>
                  <a:pt x="146" y="132"/>
                  <a:pt x="142" y="128"/>
                </a:cubicBezTo>
                <a:cubicBezTo>
                  <a:pt x="140" y="125"/>
                  <a:pt x="138" y="120"/>
                  <a:pt x="139" y="111"/>
                </a:cubicBezTo>
                <a:cubicBezTo>
                  <a:pt x="139" y="103"/>
                  <a:pt x="140" y="102"/>
                  <a:pt x="144" y="93"/>
                </a:cubicBezTo>
                <a:cubicBezTo>
                  <a:pt x="147" y="88"/>
                  <a:pt x="154" y="76"/>
                  <a:pt x="155" y="66"/>
                </a:cubicBezTo>
                <a:cubicBezTo>
                  <a:pt x="155" y="58"/>
                  <a:pt x="152" y="51"/>
                  <a:pt x="152" y="51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9"/>
                  <a:pt x="153" y="33"/>
                  <a:pt x="151" y="26"/>
                </a:cubicBezTo>
                <a:cubicBezTo>
                  <a:pt x="148" y="14"/>
                  <a:pt x="135" y="8"/>
                  <a:pt x="133" y="7"/>
                </a:cubicBezTo>
                <a:cubicBezTo>
                  <a:pt x="130" y="4"/>
                  <a:pt x="120" y="2"/>
                  <a:pt x="116" y="1"/>
                </a:cubicBezTo>
                <a:cubicBezTo>
                  <a:pt x="112" y="0"/>
                  <a:pt x="108" y="1"/>
                  <a:pt x="103" y="1"/>
                </a:cubicBezTo>
                <a:cubicBezTo>
                  <a:pt x="98" y="1"/>
                  <a:pt x="94" y="4"/>
                  <a:pt x="91" y="5"/>
                </a:cubicBezTo>
                <a:cubicBezTo>
                  <a:pt x="88" y="5"/>
                  <a:pt x="86" y="0"/>
                  <a:pt x="86" y="0"/>
                </a:cubicBezTo>
                <a:cubicBezTo>
                  <a:pt x="83" y="2"/>
                  <a:pt x="84" y="6"/>
                  <a:pt x="84" y="6"/>
                </a:cubicBezTo>
                <a:cubicBezTo>
                  <a:pt x="79" y="3"/>
                  <a:pt x="73" y="5"/>
                  <a:pt x="73" y="5"/>
                </a:cubicBezTo>
                <a:cubicBezTo>
                  <a:pt x="76" y="5"/>
                  <a:pt x="80" y="10"/>
                  <a:pt x="79" y="12"/>
                </a:cubicBezTo>
                <a:cubicBezTo>
                  <a:pt x="79" y="14"/>
                  <a:pt x="71" y="25"/>
                  <a:pt x="68" y="30"/>
                </a:cubicBezTo>
                <a:cubicBezTo>
                  <a:pt x="66" y="35"/>
                  <a:pt x="67" y="51"/>
                  <a:pt x="67" y="51"/>
                </a:cubicBezTo>
                <a:cubicBezTo>
                  <a:pt x="62" y="59"/>
                  <a:pt x="68" y="79"/>
                  <a:pt x="69" y="81"/>
                </a:cubicBezTo>
                <a:cubicBezTo>
                  <a:pt x="70" y="83"/>
                  <a:pt x="72" y="90"/>
                  <a:pt x="76" y="93"/>
                </a:cubicBezTo>
                <a:cubicBezTo>
                  <a:pt x="80" y="97"/>
                  <a:pt x="85" y="112"/>
                  <a:pt x="84" y="119"/>
                </a:cubicBezTo>
                <a:cubicBezTo>
                  <a:pt x="82" y="128"/>
                  <a:pt x="62" y="134"/>
                  <a:pt x="58" y="136"/>
                </a:cubicBezTo>
                <a:cubicBezTo>
                  <a:pt x="54" y="138"/>
                  <a:pt x="44" y="142"/>
                  <a:pt x="34" y="146"/>
                </a:cubicBezTo>
                <a:cubicBezTo>
                  <a:pt x="26" y="150"/>
                  <a:pt x="13" y="161"/>
                  <a:pt x="8" y="172"/>
                </a:cubicBezTo>
                <a:cubicBezTo>
                  <a:pt x="3" y="182"/>
                  <a:pt x="0" y="221"/>
                  <a:pt x="1" y="228"/>
                </a:cubicBezTo>
                <a:cubicBezTo>
                  <a:pt x="2" y="233"/>
                  <a:pt x="52" y="236"/>
                  <a:pt x="103" y="236"/>
                </a:cubicBezTo>
                <a:cubicBezTo>
                  <a:pt x="104" y="223"/>
                  <a:pt x="107" y="196"/>
                  <a:pt x="111" y="188"/>
                </a:cubicBezTo>
                <a:close/>
                <a:moveTo>
                  <a:pt x="328" y="250"/>
                </a:moveTo>
                <a:cubicBezTo>
                  <a:pt x="328" y="243"/>
                  <a:pt x="326" y="218"/>
                  <a:pt x="323" y="200"/>
                </a:cubicBezTo>
                <a:cubicBezTo>
                  <a:pt x="322" y="191"/>
                  <a:pt x="314" y="182"/>
                  <a:pt x="309" y="177"/>
                </a:cubicBezTo>
                <a:cubicBezTo>
                  <a:pt x="304" y="173"/>
                  <a:pt x="280" y="163"/>
                  <a:pt x="278" y="162"/>
                </a:cubicBezTo>
                <a:cubicBezTo>
                  <a:pt x="273" y="161"/>
                  <a:pt x="259" y="154"/>
                  <a:pt x="255" y="150"/>
                </a:cubicBezTo>
                <a:cubicBezTo>
                  <a:pt x="252" y="147"/>
                  <a:pt x="251" y="142"/>
                  <a:pt x="251" y="133"/>
                </a:cubicBezTo>
                <a:cubicBezTo>
                  <a:pt x="252" y="125"/>
                  <a:pt x="253" y="124"/>
                  <a:pt x="256" y="115"/>
                </a:cubicBezTo>
                <a:cubicBezTo>
                  <a:pt x="260" y="110"/>
                  <a:pt x="266" y="98"/>
                  <a:pt x="267" y="88"/>
                </a:cubicBezTo>
                <a:cubicBezTo>
                  <a:pt x="268" y="80"/>
                  <a:pt x="265" y="73"/>
                  <a:pt x="265" y="73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65" y="61"/>
                  <a:pt x="266" y="55"/>
                  <a:pt x="264" y="49"/>
                </a:cubicBezTo>
                <a:cubicBezTo>
                  <a:pt x="260" y="37"/>
                  <a:pt x="248" y="30"/>
                  <a:pt x="246" y="29"/>
                </a:cubicBezTo>
                <a:cubicBezTo>
                  <a:pt x="242" y="26"/>
                  <a:pt x="232" y="24"/>
                  <a:pt x="228" y="23"/>
                </a:cubicBezTo>
                <a:cubicBezTo>
                  <a:pt x="225" y="22"/>
                  <a:pt x="220" y="23"/>
                  <a:pt x="215" y="23"/>
                </a:cubicBezTo>
                <a:cubicBezTo>
                  <a:pt x="211" y="23"/>
                  <a:pt x="206" y="26"/>
                  <a:pt x="203" y="27"/>
                </a:cubicBezTo>
                <a:cubicBezTo>
                  <a:pt x="200" y="27"/>
                  <a:pt x="198" y="22"/>
                  <a:pt x="198" y="22"/>
                </a:cubicBezTo>
                <a:cubicBezTo>
                  <a:pt x="196" y="24"/>
                  <a:pt x="196" y="28"/>
                  <a:pt x="196" y="28"/>
                </a:cubicBezTo>
                <a:cubicBezTo>
                  <a:pt x="191" y="25"/>
                  <a:pt x="185" y="27"/>
                  <a:pt x="185" y="27"/>
                </a:cubicBezTo>
                <a:cubicBezTo>
                  <a:pt x="189" y="27"/>
                  <a:pt x="192" y="32"/>
                  <a:pt x="192" y="34"/>
                </a:cubicBezTo>
                <a:cubicBezTo>
                  <a:pt x="192" y="36"/>
                  <a:pt x="183" y="47"/>
                  <a:pt x="181" y="52"/>
                </a:cubicBezTo>
                <a:cubicBezTo>
                  <a:pt x="178" y="57"/>
                  <a:pt x="180" y="73"/>
                  <a:pt x="180" y="73"/>
                </a:cubicBezTo>
                <a:cubicBezTo>
                  <a:pt x="175" y="81"/>
                  <a:pt x="180" y="101"/>
                  <a:pt x="181" y="103"/>
                </a:cubicBezTo>
                <a:cubicBezTo>
                  <a:pt x="182" y="105"/>
                  <a:pt x="185" y="112"/>
                  <a:pt x="188" y="115"/>
                </a:cubicBezTo>
                <a:cubicBezTo>
                  <a:pt x="192" y="120"/>
                  <a:pt x="197" y="134"/>
                  <a:pt x="196" y="141"/>
                </a:cubicBezTo>
                <a:cubicBezTo>
                  <a:pt x="195" y="150"/>
                  <a:pt x="174" y="156"/>
                  <a:pt x="170" y="158"/>
                </a:cubicBezTo>
                <a:cubicBezTo>
                  <a:pt x="166" y="160"/>
                  <a:pt x="156" y="164"/>
                  <a:pt x="146" y="168"/>
                </a:cubicBezTo>
                <a:cubicBezTo>
                  <a:pt x="139" y="172"/>
                  <a:pt x="126" y="183"/>
                  <a:pt x="121" y="194"/>
                </a:cubicBezTo>
                <a:cubicBezTo>
                  <a:pt x="116" y="204"/>
                  <a:pt x="113" y="243"/>
                  <a:pt x="114" y="250"/>
                </a:cubicBezTo>
                <a:cubicBezTo>
                  <a:pt x="115" y="261"/>
                  <a:pt x="328" y="261"/>
                  <a:pt x="32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id="{9F257EDD-0888-173F-7632-E125670802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1502" y="2087789"/>
            <a:ext cx="1318563" cy="784300"/>
          </a:xfrm>
          <a:custGeom>
            <a:avLst/>
            <a:gdLst>
              <a:gd name="T0" fmla="*/ 197 w 308"/>
              <a:gd name="T1" fmla="*/ 143 h 282"/>
              <a:gd name="T2" fmla="*/ 196 w 308"/>
              <a:gd name="T3" fmla="*/ 115 h 282"/>
              <a:gd name="T4" fmla="*/ 172 w 308"/>
              <a:gd name="T5" fmla="*/ 112 h 282"/>
              <a:gd name="T6" fmla="*/ 166 w 308"/>
              <a:gd name="T7" fmla="*/ 86 h 282"/>
              <a:gd name="T8" fmla="*/ 139 w 308"/>
              <a:gd name="T9" fmla="*/ 85 h 282"/>
              <a:gd name="T10" fmla="*/ 121 w 308"/>
              <a:gd name="T11" fmla="*/ 74 h 282"/>
              <a:gd name="T12" fmla="*/ 101 w 308"/>
              <a:gd name="T13" fmla="*/ 68 h 282"/>
              <a:gd name="T14" fmla="*/ 90 w 308"/>
              <a:gd name="T15" fmla="*/ 81 h 282"/>
              <a:gd name="T16" fmla="*/ 68 w 308"/>
              <a:gd name="T17" fmla="*/ 80 h 282"/>
              <a:gd name="T18" fmla="*/ 43 w 308"/>
              <a:gd name="T19" fmla="*/ 94 h 282"/>
              <a:gd name="T20" fmla="*/ 33 w 308"/>
              <a:gd name="T21" fmla="*/ 113 h 282"/>
              <a:gd name="T22" fmla="*/ 10 w 308"/>
              <a:gd name="T23" fmla="*/ 128 h 282"/>
              <a:gd name="T24" fmla="*/ 19 w 308"/>
              <a:gd name="T25" fmla="*/ 150 h 282"/>
              <a:gd name="T26" fmla="*/ 0 w 308"/>
              <a:gd name="T27" fmla="*/ 169 h 282"/>
              <a:gd name="T28" fmla="*/ 12 w 308"/>
              <a:gd name="T29" fmla="*/ 192 h 282"/>
              <a:gd name="T30" fmla="*/ 11 w 308"/>
              <a:gd name="T31" fmla="*/ 213 h 282"/>
              <a:gd name="T32" fmla="*/ 26 w 308"/>
              <a:gd name="T33" fmla="*/ 239 h 282"/>
              <a:gd name="T34" fmla="*/ 45 w 308"/>
              <a:gd name="T35" fmla="*/ 249 h 282"/>
              <a:gd name="T36" fmla="*/ 59 w 308"/>
              <a:gd name="T37" fmla="*/ 271 h 282"/>
              <a:gd name="T38" fmla="*/ 83 w 308"/>
              <a:gd name="T39" fmla="*/ 263 h 282"/>
              <a:gd name="T40" fmla="*/ 100 w 308"/>
              <a:gd name="T41" fmla="*/ 282 h 282"/>
              <a:gd name="T42" fmla="*/ 124 w 308"/>
              <a:gd name="T43" fmla="*/ 270 h 282"/>
              <a:gd name="T44" fmla="*/ 145 w 308"/>
              <a:gd name="T45" fmla="*/ 271 h 282"/>
              <a:gd name="T46" fmla="*/ 170 w 308"/>
              <a:gd name="T47" fmla="*/ 256 h 282"/>
              <a:gd name="T48" fmla="*/ 180 w 308"/>
              <a:gd name="T49" fmla="*/ 237 h 282"/>
              <a:gd name="T50" fmla="*/ 203 w 308"/>
              <a:gd name="T51" fmla="*/ 223 h 282"/>
              <a:gd name="T52" fmla="*/ 194 w 308"/>
              <a:gd name="T53" fmla="*/ 200 h 282"/>
              <a:gd name="T54" fmla="*/ 214 w 308"/>
              <a:gd name="T55" fmla="*/ 182 h 282"/>
              <a:gd name="T56" fmla="*/ 214 w 308"/>
              <a:gd name="T57" fmla="*/ 168 h 282"/>
              <a:gd name="T58" fmla="*/ 107 w 308"/>
              <a:gd name="T59" fmla="*/ 199 h 282"/>
              <a:gd name="T60" fmla="*/ 131 w 308"/>
              <a:gd name="T61" fmla="*/ 175 h 282"/>
              <a:gd name="T62" fmla="*/ 297 w 308"/>
              <a:gd name="T63" fmla="*/ 51 h 282"/>
              <a:gd name="T64" fmla="*/ 302 w 308"/>
              <a:gd name="T65" fmla="*/ 36 h 282"/>
              <a:gd name="T66" fmla="*/ 288 w 308"/>
              <a:gd name="T67" fmla="*/ 27 h 282"/>
              <a:gd name="T68" fmla="*/ 283 w 308"/>
              <a:gd name="T69" fmla="*/ 16 h 282"/>
              <a:gd name="T70" fmla="*/ 267 w 308"/>
              <a:gd name="T71" fmla="*/ 7 h 282"/>
              <a:gd name="T72" fmla="*/ 255 w 308"/>
              <a:gd name="T73" fmla="*/ 8 h 282"/>
              <a:gd name="T74" fmla="*/ 248 w 308"/>
              <a:gd name="T75" fmla="*/ 0 h 282"/>
              <a:gd name="T76" fmla="*/ 236 w 308"/>
              <a:gd name="T77" fmla="*/ 3 h 282"/>
              <a:gd name="T78" fmla="*/ 225 w 308"/>
              <a:gd name="T79" fmla="*/ 10 h 282"/>
              <a:gd name="T80" fmla="*/ 209 w 308"/>
              <a:gd name="T81" fmla="*/ 11 h 282"/>
              <a:gd name="T82" fmla="*/ 207 w 308"/>
              <a:gd name="T83" fmla="*/ 25 h 282"/>
              <a:gd name="T84" fmla="*/ 192 w 308"/>
              <a:gd name="T85" fmla="*/ 28 h 282"/>
              <a:gd name="T86" fmla="*/ 191 w 308"/>
              <a:gd name="T87" fmla="*/ 44 h 282"/>
              <a:gd name="T88" fmla="*/ 184 w 308"/>
              <a:gd name="T89" fmla="*/ 56 h 282"/>
              <a:gd name="T90" fmla="*/ 184 w 308"/>
              <a:gd name="T91" fmla="*/ 73 h 282"/>
              <a:gd name="T92" fmla="*/ 191 w 308"/>
              <a:gd name="T93" fmla="*/ 83 h 282"/>
              <a:gd name="T94" fmla="*/ 192 w 308"/>
              <a:gd name="T95" fmla="*/ 99 h 282"/>
              <a:gd name="T96" fmla="*/ 206 w 308"/>
              <a:gd name="T97" fmla="*/ 101 h 282"/>
              <a:gd name="T98" fmla="*/ 209 w 308"/>
              <a:gd name="T99" fmla="*/ 117 h 282"/>
              <a:gd name="T100" fmla="*/ 225 w 308"/>
              <a:gd name="T101" fmla="*/ 118 h 282"/>
              <a:gd name="T102" fmla="*/ 236 w 308"/>
              <a:gd name="T103" fmla="*/ 124 h 282"/>
              <a:gd name="T104" fmla="*/ 253 w 308"/>
              <a:gd name="T105" fmla="*/ 124 h 282"/>
              <a:gd name="T106" fmla="*/ 264 w 308"/>
              <a:gd name="T107" fmla="*/ 118 h 282"/>
              <a:gd name="T108" fmla="*/ 280 w 308"/>
              <a:gd name="T109" fmla="*/ 117 h 282"/>
              <a:gd name="T110" fmla="*/ 282 w 308"/>
              <a:gd name="T111" fmla="*/ 103 h 282"/>
              <a:gd name="T112" fmla="*/ 298 w 308"/>
              <a:gd name="T113" fmla="*/ 99 h 282"/>
              <a:gd name="T114" fmla="*/ 299 w 308"/>
              <a:gd name="T115" fmla="*/ 83 h 282"/>
              <a:gd name="T116" fmla="*/ 305 w 308"/>
              <a:gd name="T117" fmla="*/ 73 h 282"/>
              <a:gd name="T118" fmla="*/ 308 w 308"/>
              <a:gd name="T119" fmla="*/ 61 h 282"/>
              <a:gd name="T120" fmla="*/ 301 w 308"/>
              <a:gd name="T121" fmla="*/ 54 h 282"/>
              <a:gd name="T122" fmla="*/ 245 w 308"/>
              <a:gd name="T123" fmla="*/ 5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" h="282">
                <a:moveTo>
                  <a:pt x="201" y="158"/>
                </a:moveTo>
                <a:cubicBezTo>
                  <a:pt x="198" y="157"/>
                  <a:pt x="195" y="155"/>
                  <a:pt x="195" y="153"/>
                </a:cubicBezTo>
                <a:cubicBezTo>
                  <a:pt x="195" y="151"/>
                  <a:pt x="195" y="145"/>
                  <a:pt x="197" y="143"/>
                </a:cubicBezTo>
                <a:cubicBezTo>
                  <a:pt x="202" y="137"/>
                  <a:pt x="202" y="137"/>
                  <a:pt x="202" y="137"/>
                </a:cubicBezTo>
                <a:cubicBezTo>
                  <a:pt x="204" y="135"/>
                  <a:pt x="205" y="131"/>
                  <a:pt x="203" y="128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4" y="113"/>
                  <a:pt x="191" y="111"/>
                  <a:pt x="188" y="112"/>
                </a:cubicBezTo>
                <a:cubicBezTo>
                  <a:pt x="180" y="113"/>
                  <a:pt x="180" y="113"/>
                  <a:pt x="180" y="113"/>
                </a:cubicBezTo>
                <a:cubicBezTo>
                  <a:pt x="177" y="114"/>
                  <a:pt x="173" y="113"/>
                  <a:pt x="172" y="112"/>
                </a:cubicBezTo>
                <a:cubicBezTo>
                  <a:pt x="171" y="111"/>
                  <a:pt x="168" y="105"/>
                  <a:pt x="169" y="102"/>
                </a:cubicBezTo>
                <a:cubicBezTo>
                  <a:pt x="170" y="94"/>
                  <a:pt x="170" y="94"/>
                  <a:pt x="170" y="94"/>
                </a:cubicBezTo>
                <a:cubicBezTo>
                  <a:pt x="171" y="91"/>
                  <a:pt x="169" y="87"/>
                  <a:pt x="166" y="86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51" y="77"/>
                  <a:pt x="147" y="78"/>
                  <a:pt x="145" y="80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7" y="87"/>
                  <a:pt x="134" y="88"/>
                  <a:pt x="132" y="88"/>
                </a:cubicBezTo>
                <a:cubicBezTo>
                  <a:pt x="130" y="87"/>
                  <a:pt x="125" y="84"/>
                  <a:pt x="124" y="81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71"/>
                  <a:pt x="117" y="68"/>
                  <a:pt x="114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9" y="68"/>
                  <a:pt x="104" y="68"/>
                  <a:pt x="101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7" y="68"/>
                  <a:pt x="93" y="71"/>
                  <a:pt x="92" y="74"/>
                </a:cubicBezTo>
                <a:cubicBezTo>
                  <a:pt x="90" y="81"/>
                  <a:pt x="90" y="81"/>
                  <a:pt x="90" y="81"/>
                </a:cubicBezTo>
                <a:cubicBezTo>
                  <a:pt x="89" y="84"/>
                  <a:pt x="87" y="86"/>
                  <a:pt x="85" y="87"/>
                </a:cubicBezTo>
                <a:cubicBezTo>
                  <a:pt x="83" y="87"/>
                  <a:pt x="76" y="87"/>
                  <a:pt x="74" y="85"/>
                </a:cubicBezTo>
                <a:cubicBezTo>
                  <a:pt x="68" y="80"/>
                  <a:pt x="68" y="80"/>
                  <a:pt x="68" y="80"/>
                </a:cubicBezTo>
                <a:cubicBezTo>
                  <a:pt x="66" y="78"/>
                  <a:pt x="62" y="77"/>
                  <a:pt x="59" y="79"/>
                </a:cubicBezTo>
                <a:cubicBezTo>
                  <a:pt x="47" y="86"/>
                  <a:pt x="47" y="86"/>
                  <a:pt x="47" y="86"/>
                </a:cubicBezTo>
                <a:cubicBezTo>
                  <a:pt x="44" y="87"/>
                  <a:pt x="43" y="91"/>
                  <a:pt x="43" y="9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5"/>
                  <a:pt x="45" y="109"/>
                  <a:pt x="44" y="110"/>
                </a:cubicBezTo>
                <a:cubicBezTo>
                  <a:pt x="42" y="111"/>
                  <a:pt x="36" y="114"/>
                  <a:pt x="33" y="113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3" y="111"/>
                  <a:pt x="19" y="113"/>
                  <a:pt x="18" y="115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9" y="131"/>
                  <a:pt x="9" y="135"/>
                  <a:pt x="11" y="137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8" y="145"/>
                  <a:pt x="20" y="148"/>
                  <a:pt x="19" y="150"/>
                </a:cubicBezTo>
                <a:cubicBezTo>
                  <a:pt x="19" y="152"/>
                  <a:pt x="15" y="157"/>
                  <a:pt x="12" y="159"/>
                </a:cubicBezTo>
                <a:cubicBezTo>
                  <a:pt x="5" y="162"/>
                  <a:pt x="5" y="162"/>
                  <a:pt x="5" y="162"/>
                </a:cubicBezTo>
                <a:cubicBezTo>
                  <a:pt x="2" y="163"/>
                  <a:pt x="0" y="166"/>
                  <a:pt x="0" y="169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5"/>
                  <a:pt x="2" y="189"/>
                  <a:pt x="5" y="190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5" y="193"/>
                  <a:pt x="18" y="195"/>
                  <a:pt x="18" y="197"/>
                </a:cubicBezTo>
                <a:cubicBezTo>
                  <a:pt x="19" y="199"/>
                  <a:pt x="18" y="205"/>
                  <a:pt x="16" y="208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9" y="216"/>
                  <a:pt x="9" y="220"/>
                  <a:pt x="10" y="223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9" y="238"/>
                  <a:pt x="23" y="239"/>
                  <a:pt x="26" y="239"/>
                </a:cubicBezTo>
                <a:cubicBezTo>
                  <a:pt x="33" y="237"/>
                  <a:pt x="33" y="237"/>
                  <a:pt x="33" y="237"/>
                </a:cubicBezTo>
                <a:cubicBezTo>
                  <a:pt x="36" y="236"/>
                  <a:pt x="40" y="237"/>
                  <a:pt x="41" y="238"/>
                </a:cubicBezTo>
                <a:cubicBezTo>
                  <a:pt x="42" y="240"/>
                  <a:pt x="45" y="245"/>
                  <a:pt x="45" y="249"/>
                </a:cubicBezTo>
                <a:cubicBezTo>
                  <a:pt x="43" y="256"/>
                  <a:pt x="43" y="256"/>
                  <a:pt x="43" y="256"/>
                </a:cubicBezTo>
                <a:cubicBezTo>
                  <a:pt x="43" y="259"/>
                  <a:pt x="44" y="263"/>
                  <a:pt x="47" y="264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62" y="273"/>
                  <a:pt x="66" y="273"/>
                  <a:pt x="68" y="271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76" y="263"/>
                  <a:pt x="80" y="262"/>
                  <a:pt x="83" y="263"/>
                </a:cubicBezTo>
                <a:cubicBezTo>
                  <a:pt x="86" y="264"/>
                  <a:pt x="89" y="267"/>
                  <a:pt x="90" y="270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3" y="280"/>
                  <a:pt x="97" y="282"/>
                  <a:pt x="100" y="282"/>
                </a:cubicBezTo>
                <a:cubicBezTo>
                  <a:pt x="114" y="282"/>
                  <a:pt x="114" y="282"/>
                  <a:pt x="114" y="282"/>
                </a:cubicBezTo>
                <a:cubicBezTo>
                  <a:pt x="117" y="282"/>
                  <a:pt x="120" y="280"/>
                  <a:pt x="121" y="277"/>
                </a:cubicBezTo>
                <a:cubicBezTo>
                  <a:pt x="124" y="270"/>
                  <a:pt x="124" y="270"/>
                  <a:pt x="124" y="270"/>
                </a:cubicBezTo>
                <a:cubicBezTo>
                  <a:pt x="125" y="267"/>
                  <a:pt x="127" y="264"/>
                  <a:pt x="129" y="264"/>
                </a:cubicBezTo>
                <a:cubicBezTo>
                  <a:pt x="131" y="263"/>
                  <a:pt x="137" y="263"/>
                  <a:pt x="139" y="265"/>
                </a:cubicBezTo>
                <a:cubicBezTo>
                  <a:pt x="145" y="271"/>
                  <a:pt x="145" y="271"/>
                  <a:pt x="145" y="271"/>
                </a:cubicBezTo>
                <a:cubicBezTo>
                  <a:pt x="147" y="273"/>
                  <a:pt x="151" y="273"/>
                  <a:pt x="154" y="272"/>
                </a:cubicBezTo>
                <a:cubicBezTo>
                  <a:pt x="166" y="264"/>
                  <a:pt x="166" y="264"/>
                  <a:pt x="166" y="264"/>
                </a:cubicBezTo>
                <a:cubicBezTo>
                  <a:pt x="169" y="263"/>
                  <a:pt x="171" y="259"/>
                  <a:pt x="170" y="256"/>
                </a:cubicBezTo>
                <a:cubicBezTo>
                  <a:pt x="169" y="249"/>
                  <a:pt x="169" y="249"/>
                  <a:pt x="169" y="249"/>
                </a:cubicBezTo>
                <a:cubicBezTo>
                  <a:pt x="168" y="245"/>
                  <a:pt x="169" y="242"/>
                  <a:pt x="170" y="241"/>
                </a:cubicBezTo>
                <a:cubicBezTo>
                  <a:pt x="171" y="239"/>
                  <a:pt x="177" y="236"/>
                  <a:pt x="180" y="237"/>
                </a:cubicBezTo>
                <a:cubicBezTo>
                  <a:pt x="188" y="239"/>
                  <a:pt x="188" y="239"/>
                  <a:pt x="188" y="239"/>
                </a:cubicBezTo>
                <a:cubicBezTo>
                  <a:pt x="191" y="239"/>
                  <a:pt x="194" y="238"/>
                  <a:pt x="196" y="235"/>
                </a:cubicBezTo>
                <a:cubicBezTo>
                  <a:pt x="203" y="223"/>
                  <a:pt x="203" y="223"/>
                  <a:pt x="203" y="223"/>
                </a:cubicBezTo>
                <a:cubicBezTo>
                  <a:pt x="205" y="220"/>
                  <a:pt x="204" y="216"/>
                  <a:pt x="202" y="213"/>
                </a:cubicBezTo>
                <a:cubicBezTo>
                  <a:pt x="197" y="208"/>
                  <a:pt x="197" y="208"/>
                  <a:pt x="197" y="208"/>
                </a:cubicBezTo>
                <a:cubicBezTo>
                  <a:pt x="195" y="205"/>
                  <a:pt x="194" y="202"/>
                  <a:pt x="194" y="200"/>
                </a:cubicBezTo>
                <a:cubicBezTo>
                  <a:pt x="195" y="199"/>
                  <a:pt x="198" y="193"/>
                  <a:pt x="201" y="192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11" y="189"/>
                  <a:pt x="214" y="185"/>
                  <a:pt x="214" y="182"/>
                </a:cubicBezTo>
                <a:cubicBezTo>
                  <a:pt x="214" y="181"/>
                  <a:pt x="214" y="181"/>
                  <a:pt x="214" y="181"/>
                </a:cubicBezTo>
                <a:cubicBezTo>
                  <a:pt x="214" y="178"/>
                  <a:pt x="214" y="173"/>
                  <a:pt x="214" y="170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4" y="165"/>
                  <a:pt x="211" y="162"/>
                  <a:pt x="208" y="161"/>
                </a:cubicBezTo>
                <a:lnTo>
                  <a:pt x="201" y="158"/>
                </a:lnTo>
                <a:close/>
                <a:moveTo>
                  <a:pt x="107" y="199"/>
                </a:moveTo>
                <a:cubicBezTo>
                  <a:pt x="93" y="199"/>
                  <a:pt x="83" y="188"/>
                  <a:pt x="83" y="175"/>
                </a:cubicBezTo>
                <a:cubicBezTo>
                  <a:pt x="83" y="162"/>
                  <a:pt x="93" y="151"/>
                  <a:pt x="107" y="151"/>
                </a:cubicBezTo>
                <a:cubicBezTo>
                  <a:pt x="120" y="151"/>
                  <a:pt x="131" y="162"/>
                  <a:pt x="131" y="175"/>
                </a:cubicBezTo>
                <a:cubicBezTo>
                  <a:pt x="131" y="188"/>
                  <a:pt x="120" y="199"/>
                  <a:pt x="107" y="199"/>
                </a:cubicBezTo>
                <a:close/>
                <a:moveTo>
                  <a:pt x="301" y="54"/>
                </a:moveTo>
                <a:cubicBezTo>
                  <a:pt x="299" y="53"/>
                  <a:pt x="298" y="52"/>
                  <a:pt x="297" y="51"/>
                </a:cubicBezTo>
                <a:cubicBezTo>
                  <a:pt x="297" y="50"/>
                  <a:pt x="297" y="46"/>
                  <a:pt x="299" y="44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3" y="40"/>
                  <a:pt x="303" y="37"/>
                  <a:pt x="302" y="36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297" y="27"/>
                  <a:pt x="295" y="26"/>
                  <a:pt x="293" y="26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6" y="27"/>
                  <a:pt x="284" y="27"/>
                  <a:pt x="284" y="26"/>
                </a:cubicBezTo>
                <a:cubicBezTo>
                  <a:pt x="283" y="26"/>
                  <a:pt x="281" y="22"/>
                  <a:pt x="282" y="20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4"/>
                  <a:pt x="282" y="12"/>
                  <a:pt x="280" y="11"/>
                </a:cubicBezTo>
                <a:cubicBezTo>
                  <a:pt x="273" y="7"/>
                  <a:pt x="273" y="7"/>
                  <a:pt x="273" y="7"/>
                </a:cubicBezTo>
                <a:cubicBezTo>
                  <a:pt x="271" y="6"/>
                  <a:pt x="269" y="6"/>
                  <a:pt x="267" y="7"/>
                </a:cubicBezTo>
                <a:cubicBezTo>
                  <a:pt x="264" y="10"/>
                  <a:pt x="264" y="10"/>
                  <a:pt x="264" y="10"/>
                </a:cubicBezTo>
                <a:cubicBezTo>
                  <a:pt x="263" y="11"/>
                  <a:pt x="261" y="12"/>
                  <a:pt x="260" y="12"/>
                </a:cubicBezTo>
                <a:cubicBezTo>
                  <a:pt x="259" y="12"/>
                  <a:pt x="255" y="9"/>
                  <a:pt x="255" y="8"/>
                </a:cubicBezTo>
                <a:cubicBezTo>
                  <a:pt x="253" y="3"/>
                  <a:pt x="253" y="3"/>
                  <a:pt x="253" y="3"/>
                </a:cubicBezTo>
                <a:cubicBezTo>
                  <a:pt x="253" y="2"/>
                  <a:pt x="251" y="0"/>
                  <a:pt x="24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6" y="0"/>
                  <a:pt x="243" y="0"/>
                  <a:pt x="241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39" y="0"/>
                  <a:pt x="237" y="2"/>
                  <a:pt x="236" y="3"/>
                </a:cubicBezTo>
                <a:cubicBezTo>
                  <a:pt x="235" y="8"/>
                  <a:pt x="235" y="8"/>
                  <a:pt x="235" y="8"/>
                </a:cubicBezTo>
                <a:cubicBezTo>
                  <a:pt x="234" y="9"/>
                  <a:pt x="233" y="11"/>
                  <a:pt x="232" y="11"/>
                </a:cubicBezTo>
                <a:cubicBezTo>
                  <a:pt x="231" y="12"/>
                  <a:pt x="227" y="11"/>
                  <a:pt x="225" y="10"/>
                </a:cubicBezTo>
                <a:cubicBezTo>
                  <a:pt x="222" y="7"/>
                  <a:pt x="222" y="7"/>
                  <a:pt x="222" y="7"/>
                </a:cubicBezTo>
                <a:cubicBezTo>
                  <a:pt x="220" y="6"/>
                  <a:pt x="218" y="6"/>
                  <a:pt x="216" y="7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8" y="12"/>
                  <a:pt x="207" y="14"/>
                  <a:pt x="207" y="16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208" y="22"/>
                  <a:pt x="208" y="24"/>
                  <a:pt x="207" y="25"/>
                </a:cubicBezTo>
                <a:cubicBezTo>
                  <a:pt x="206" y="26"/>
                  <a:pt x="203" y="27"/>
                  <a:pt x="201" y="27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5" y="26"/>
                  <a:pt x="193" y="27"/>
                  <a:pt x="192" y="2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6" y="37"/>
                  <a:pt x="187" y="40"/>
                  <a:pt x="188" y="41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2" y="46"/>
                  <a:pt x="193" y="48"/>
                  <a:pt x="193" y="49"/>
                </a:cubicBezTo>
                <a:cubicBezTo>
                  <a:pt x="192" y="50"/>
                  <a:pt x="190" y="53"/>
                  <a:pt x="189" y="54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82" y="56"/>
                  <a:pt x="181" y="59"/>
                  <a:pt x="181" y="60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81" y="70"/>
                  <a:pt x="182" y="72"/>
                  <a:pt x="184" y="73"/>
                </a:cubicBezTo>
                <a:cubicBezTo>
                  <a:pt x="189" y="74"/>
                  <a:pt x="189" y="74"/>
                  <a:pt x="189" y="74"/>
                </a:cubicBezTo>
                <a:cubicBezTo>
                  <a:pt x="190" y="75"/>
                  <a:pt x="192" y="76"/>
                  <a:pt x="192" y="77"/>
                </a:cubicBezTo>
                <a:cubicBezTo>
                  <a:pt x="192" y="78"/>
                  <a:pt x="192" y="82"/>
                  <a:pt x="191" y="83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7" y="88"/>
                  <a:pt x="186" y="91"/>
                  <a:pt x="187" y="92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3" y="101"/>
                  <a:pt x="195" y="102"/>
                  <a:pt x="197" y="102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03" y="100"/>
                  <a:pt x="205" y="101"/>
                  <a:pt x="206" y="101"/>
                </a:cubicBezTo>
                <a:cubicBezTo>
                  <a:pt x="206" y="102"/>
                  <a:pt x="208" y="106"/>
                  <a:pt x="208" y="108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207" y="114"/>
                  <a:pt x="208" y="116"/>
                  <a:pt x="209" y="117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18" y="122"/>
                  <a:pt x="220" y="122"/>
                  <a:pt x="222" y="121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7" y="116"/>
                  <a:pt x="229" y="116"/>
                  <a:pt x="231" y="116"/>
                </a:cubicBezTo>
                <a:cubicBezTo>
                  <a:pt x="232" y="117"/>
                  <a:pt x="234" y="118"/>
                  <a:pt x="235" y="120"/>
                </a:cubicBezTo>
                <a:cubicBezTo>
                  <a:pt x="236" y="124"/>
                  <a:pt x="236" y="124"/>
                  <a:pt x="236" y="124"/>
                </a:cubicBezTo>
                <a:cubicBezTo>
                  <a:pt x="237" y="126"/>
                  <a:pt x="239" y="128"/>
                  <a:pt x="240" y="128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51" y="128"/>
                  <a:pt x="253" y="126"/>
                  <a:pt x="253" y="124"/>
                </a:cubicBezTo>
                <a:cubicBezTo>
                  <a:pt x="255" y="120"/>
                  <a:pt x="255" y="120"/>
                  <a:pt x="255" y="120"/>
                </a:cubicBezTo>
                <a:cubicBezTo>
                  <a:pt x="255" y="118"/>
                  <a:pt x="257" y="117"/>
                  <a:pt x="258" y="116"/>
                </a:cubicBezTo>
                <a:cubicBezTo>
                  <a:pt x="259" y="116"/>
                  <a:pt x="263" y="116"/>
                  <a:pt x="264" y="118"/>
                </a:cubicBezTo>
                <a:cubicBezTo>
                  <a:pt x="267" y="121"/>
                  <a:pt x="267" y="121"/>
                  <a:pt x="267" y="121"/>
                </a:cubicBezTo>
                <a:cubicBezTo>
                  <a:pt x="269" y="122"/>
                  <a:pt x="271" y="122"/>
                  <a:pt x="273" y="121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282" y="116"/>
                  <a:pt x="283" y="114"/>
                  <a:pt x="283" y="112"/>
                </a:cubicBezTo>
                <a:cubicBezTo>
                  <a:pt x="282" y="108"/>
                  <a:pt x="282" y="108"/>
                  <a:pt x="282" y="108"/>
                </a:cubicBezTo>
                <a:cubicBezTo>
                  <a:pt x="281" y="106"/>
                  <a:pt x="282" y="104"/>
                  <a:pt x="282" y="103"/>
                </a:cubicBezTo>
                <a:cubicBezTo>
                  <a:pt x="283" y="102"/>
                  <a:pt x="286" y="100"/>
                  <a:pt x="288" y="101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5" y="102"/>
                  <a:pt x="297" y="101"/>
                  <a:pt x="298" y="9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3" y="91"/>
                  <a:pt x="303" y="88"/>
                  <a:pt x="301" y="87"/>
                </a:cubicBezTo>
                <a:cubicBezTo>
                  <a:pt x="299" y="83"/>
                  <a:pt x="299" y="83"/>
                  <a:pt x="299" y="83"/>
                </a:cubicBezTo>
                <a:cubicBezTo>
                  <a:pt x="297" y="82"/>
                  <a:pt x="297" y="80"/>
                  <a:pt x="297" y="79"/>
                </a:cubicBezTo>
                <a:cubicBezTo>
                  <a:pt x="297" y="78"/>
                  <a:pt x="299" y="75"/>
                  <a:pt x="301" y="74"/>
                </a:cubicBezTo>
                <a:cubicBezTo>
                  <a:pt x="305" y="73"/>
                  <a:pt x="305" y="73"/>
                  <a:pt x="305" y="73"/>
                </a:cubicBezTo>
                <a:cubicBezTo>
                  <a:pt x="307" y="72"/>
                  <a:pt x="308" y="70"/>
                  <a:pt x="308" y="68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08" y="65"/>
                  <a:pt x="308" y="62"/>
                  <a:pt x="308" y="61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8" y="58"/>
                  <a:pt x="307" y="56"/>
                  <a:pt x="305" y="55"/>
                </a:cubicBezTo>
                <a:lnTo>
                  <a:pt x="301" y="54"/>
                </a:lnTo>
                <a:close/>
                <a:moveTo>
                  <a:pt x="245" y="78"/>
                </a:moveTo>
                <a:cubicBezTo>
                  <a:pt x="237" y="78"/>
                  <a:pt x="230" y="72"/>
                  <a:pt x="230" y="64"/>
                </a:cubicBezTo>
                <a:cubicBezTo>
                  <a:pt x="230" y="56"/>
                  <a:pt x="237" y="50"/>
                  <a:pt x="245" y="50"/>
                </a:cubicBezTo>
                <a:cubicBezTo>
                  <a:pt x="253" y="50"/>
                  <a:pt x="259" y="56"/>
                  <a:pt x="259" y="64"/>
                </a:cubicBezTo>
                <a:cubicBezTo>
                  <a:pt x="259" y="72"/>
                  <a:pt x="253" y="78"/>
                  <a:pt x="245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ECEE207-60B7-D6E7-EC17-B597D0AE68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39050" y="2194991"/>
            <a:ext cx="1137332" cy="756092"/>
          </a:xfrm>
          <a:custGeom>
            <a:avLst/>
            <a:gdLst>
              <a:gd name="T0" fmla="*/ 0 w 574"/>
              <a:gd name="T1" fmla="*/ 156 h 341"/>
              <a:gd name="T2" fmla="*/ 43 w 574"/>
              <a:gd name="T3" fmla="*/ 154 h 341"/>
              <a:gd name="T4" fmla="*/ 60 w 574"/>
              <a:gd name="T5" fmla="*/ 137 h 341"/>
              <a:gd name="T6" fmla="*/ 182 w 574"/>
              <a:gd name="T7" fmla="*/ 252 h 341"/>
              <a:gd name="T8" fmla="*/ 155 w 574"/>
              <a:gd name="T9" fmla="*/ 236 h 341"/>
              <a:gd name="T10" fmla="*/ 197 w 574"/>
              <a:gd name="T11" fmla="*/ 200 h 341"/>
              <a:gd name="T12" fmla="*/ 151 w 574"/>
              <a:gd name="T13" fmla="*/ 223 h 341"/>
              <a:gd name="T14" fmla="*/ 117 w 574"/>
              <a:gd name="T15" fmla="*/ 195 h 341"/>
              <a:gd name="T16" fmla="*/ 84 w 574"/>
              <a:gd name="T17" fmla="*/ 172 h 341"/>
              <a:gd name="T18" fmla="*/ 173 w 574"/>
              <a:gd name="T19" fmla="*/ 61 h 341"/>
              <a:gd name="T20" fmla="*/ 140 w 574"/>
              <a:gd name="T21" fmla="*/ 69 h 341"/>
              <a:gd name="T22" fmla="*/ 134 w 574"/>
              <a:gd name="T23" fmla="*/ 189 h 341"/>
              <a:gd name="T24" fmla="*/ 234 w 574"/>
              <a:gd name="T25" fmla="*/ 245 h 341"/>
              <a:gd name="T26" fmla="*/ 192 w 574"/>
              <a:gd name="T27" fmla="*/ 280 h 341"/>
              <a:gd name="T28" fmla="*/ 227 w 574"/>
              <a:gd name="T29" fmla="*/ 224 h 341"/>
              <a:gd name="T30" fmla="*/ 266 w 574"/>
              <a:gd name="T31" fmla="*/ 268 h 341"/>
              <a:gd name="T32" fmla="*/ 224 w 574"/>
              <a:gd name="T33" fmla="*/ 304 h 341"/>
              <a:gd name="T34" fmla="*/ 259 w 574"/>
              <a:gd name="T35" fmla="*/ 247 h 341"/>
              <a:gd name="T36" fmla="*/ 453 w 574"/>
              <a:gd name="T37" fmla="*/ 60 h 341"/>
              <a:gd name="T38" fmla="*/ 465 w 574"/>
              <a:gd name="T39" fmla="*/ 180 h 341"/>
              <a:gd name="T40" fmla="*/ 478 w 574"/>
              <a:gd name="T41" fmla="*/ 222 h 341"/>
              <a:gd name="T42" fmla="*/ 445 w 574"/>
              <a:gd name="T43" fmla="*/ 259 h 341"/>
              <a:gd name="T44" fmla="*/ 404 w 574"/>
              <a:gd name="T45" fmla="*/ 273 h 341"/>
              <a:gd name="T46" fmla="*/ 401 w 574"/>
              <a:gd name="T47" fmla="*/ 291 h 341"/>
              <a:gd name="T48" fmla="*/ 363 w 574"/>
              <a:gd name="T49" fmla="*/ 321 h 341"/>
              <a:gd name="T50" fmla="*/ 322 w 574"/>
              <a:gd name="T51" fmla="*/ 339 h 341"/>
              <a:gd name="T52" fmla="*/ 300 w 574"/>
              <a:gd name="T53" fmla="*/ 311 h 341"/>
              <a:gd name="T54" fmla="*/ 348 w 574"/>
              <a:gd name="T55" fmla="*/ 315 h 341"/>
              <a:gd name="T56" fmla="*/ 329 w 574"/>
              <a:gd name="T57" fmla="*/ 269 h 341"/>
              <a:gd name="T58" fmla="*/ 389 w 574"/>
              <a:gd name="T59" fmla="*/ 280 h 341"/>
              <a:gd name="T60" fmla="*/ 355 w 574"/>
              <a:gd name="T61" fmla="*/ 227 h 341"/>
              <a:gd name="T62" fmla="*/ 431 w 574"/>
              <a:gd name="T63" fmla="*/ 249 h 341"/>
              <a:gd name="T64" fmla="*/ 370 w 574"/>
              <a:gd name="T65" fmla="*/ 190 h 341"/>
              <a:gd name="T66" fmla="*/ 463 w 574"/>
              <a:gd name="T67" fmla="*/ 216 h 341"/>
              <a:gd name="T68" fmla="*/ 458 w 574"/>
              <a:gd name="T69" fmla="*/ 195 h 341"/>
              <a:gd name="T70" fmla="*/ 287 w 574"/>
              <a:gd name="T71" fmla="*/ 94 h 341"/>
              <a:gd name="T72" fmla="*/ 164 w 574"/>
              <a:gd name="T73" fmla="*/ 106 h 341"/>
              <a:gd name="T74" fmla="*/ 222 w 574"/>
              <a:gd name="T75" fmla="*/ 48 h 341"/>
              <a:gd name="T76" fmla="*/ 411 w 574"/>
              <a:gd name="T77" fmla="*/ 69 h 341"/>
              <a:gd name="T78" fmla="*/ 281 w 574"/>
              <a:gd name="T79" fmla="*/ 319 h 341"/>
              <a:gd name="T80" fmla="*/ 253 w 574"/>
              <a:gd name="T81" fmla="*/ 303 h 341"/>
              <a:gd name="T82" fmla="*/ 289 w 574"/>
              <a:gd name="T83" fmla="*/ 277 h 341"/>
              <a:gd name="T84" fmla="*/ 453 w 574"/>
              <a:gd name="T85" fmla="*/ 35 h 341"/>
              <a:gd name="T86" fmla="*/ 508 w 574"/>
              <a:gd name="T87" fmla="*/ 191 h 341"/>
              <a:gd name="T88" fmla="*/ 539 w 574"/>
              <a:gd name="T89" fmla="*/ 1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4" h="341">
                <a:moveTo>
                  <a:pt x="128" y="32"/>
                </a:moveTo>
                <a:cubicBezTo>
                  <a:pt x="72" y="0"/>
                  <a:pt x="72" y="0"/>
                  <a:pt x="72" y="0"/>
                </a:cubicBezTo>
                <a:cubicBezTo>
                  <a:pt x="2" y="53"/>
                  <a:pt x="0" y="156"/>
                  <a:pt x="0" y="156"/>
                </a:cubicBezTo>
                <a:cubicBezTo>
                  <a:pt x="70" y="192"/>
                  <a:pt x="70" y="192"/>
                  <a:pt x="70" y="192"/>
                </a:cubicBezTo>
                <a:cubicBezTo>
                  <a:pt x="58" y="92"/>
                  <a:pt x="128" y="32"/>
                  <a:pt x="128" y="32"/>
                </a:cubicBezTo>
                <a:close/>
                <a:moveTo>
                  <a:pt x="43" y="154"/>
                </a:moveTo>
                <a:cubicBezTo>
                  <a:pt x="33" y="154"/>
                  <a:pt x="26" y="147"/>
                  <a:pt x="26" y="137"/>
                </a:cubicBezTo>
                <a:cubicBezTo>
                  <a:pt x="26" y="128"/>
                  <a:pt x="33" y="120"/>
                  <a:pt x="43" y="120"/>
                </a:cubicBezTo>
                <a:cubicBezTo>
                  <a:pt x="52" y="120"/>
                  <a:pt x="60" y="128"/>
                  <a:pt x="60" y="137"/>
                </a:cubicBezTo>
                <a:cubicBezTo>
                  <a:pt x="60" y="147"/>
                  <a:pt x="52" y="154"/>
                  <a:pt x="43" y="154"/>
                </a:cubicBezTo>
                <a:close/>
                <a:moveTo>
                  <a:pt x="203" y="220"/>
                </a:moveTo>
                <a:cubicBezTo>
                  <a:pt x="182" y="252"/>
                  <a:pt x="182" y="252"/>
                  <a:pt x="182" y="252"/>
                </a:cubicBezTo>
                <a:cubicBezTo>
                  <a:pt x="178" y="259"/>
                  <a:pt x="169" y="261"/>
                  <a:pt x="162" y="257"/>
                </a:cubicBezTo>
                <a:cubicBezTo>
                  <a:pt x="160" y="255"/>
                  <a:pt x="160" y="255"/>
                  <a:pt x="160" y="255"/>
                </a:cubicBezTo>
                <a:cubicBezTo>
                  <a:pt x="153" y="251"/>
                  <a:pt x="151" y="242"/>
                  <a:pt x="155" y="236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80" y="197"/>
                  <a:pt x="188" y="195"/>
                  <a:pt x="195" y="199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204" y="204"/>
                  <a:pt x="207" y="213"/>
                  <a:pt x="203" y="220"/>
                </a:cubicBezTo>
                <a:close/>
                <a:moveTo>
                  <a:pt x="156" y="222"/>
                </a:moveTo>
                <a:cubicBezTo>
                  <a:pt x="154" y="223"/>
                  <a:pt x="153" y="223"/>
                  <a:pt x="151" y="223"/>
                </a:cubicBezTo>
                <a:cubicBezTo>
                  <a:pt x="148" y="223"/>
                  <a:pt x="146" y="222"/>
                  <a:pt x="144" y="220"/>
                </a:cubicBezTo>
                <a:cubicBezTo>
                  <a:pt x="142" y="216"/>
                  <a:pt x="130" y="207"/>
                  <a:pt x="124" y="201"/>
                </a:cubicBezTo>
                <a:cubicBezTo>
                  <a:pt x="121" y="199"/>
                  <a:pt x="119" y="197"/>
                  <a:pt x="117" y="195"/>
                </a:cubicBezTo>
                <a:cubicBezTo>
                  <a:pt x="112" y="191"/>
                  <a:pt x="97" y="183"/>
                  <a:pt x="89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3" y="103"/>
                  <a:pt x="130" y="56"/>
                  <a:pt x="132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7" y="62"/>
                  <a:pt x="180" y="66"/>
                  <a:pt x="179" y="71"/>
                </a:cubicBezTo>
                <a:cubicBezTo>
                  <a:pt x="177" y="75"/>
                  <a:pt x="173" y="78"/>
                  <a:pt x="169" y="76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0" y="80"/>
                  <a:pt x="101" y="117"/>
                  <a:pt x="101" y="167"/>
                </a:cubicBezTo>
                <a:cubicBezTo>
                  <a:pt x="108" y="171"/>
                  <a:pt x="122" y="178"/>
                  <a:pt x="128" y="183"/>
                </a:cubicBezTo>
                <a:cubicBezTo>
                  <a:pt x="129" y="185"/>
                  <a:pt x="132" y="186"/>
                  <a:pt x="134" y="189"/>
                </a:cubicBezTo>
                <a:cubicBezTo>
                  <a:pt x="145" y="198"/>
                  <a:pt x="154" y="205"/>
                  <a:pt x="158" y="210"/>
                </a:cubicBezTo>
                <a:cubicBezTo>
                  <a:pt x="160" y="214"/>
                  <a:pt x="159" y="219"/>
                  <a:pt x="156" y="222"/>
                </a:cubicBezTo>
                <a:close/>
                <a:moveTo>
                  <a:pt x="234" y="245"/>
                </a:moveTo>
                <a:cubicBezTo>
                  <a:pt x="214" y="277"/>
                  <a:pt x="214" y="277"/>
                  <a:pt x="214" y="277"/>
                </a:cubicBezTo>
                <a:cubicBezTo>
                  <a:pt x="210" y="284"/>
                  <a:pt x="201" y="286"/>
                  <a:pt x="194" y="281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85" y="276"/>
                  <a:pt x="182" y="267"/>
                  <a:pt x="187" y="261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211" y="222"/>
                  <a:pt x="220" y="220"/>
                  <a:pt x="227" y="224"/>
                </a:cubicBezTo>
                <a:cubicBezTo>
                  <a:pt x="229" y="225"/>
                  <a:pt x="229" y="225"/>
                  <a:pt x="229" y="225"/>
                </a:cubicBezTo>
                <a:cubicBezTo>
                  <a:pt x="236" y="229"/>
                  <a:pt x="238" y="238"/>
                  <a:pt x="234" y="245"/>
                </a:cubicBezTo>
                <a:close/>
                <a:moveTo>
                  <a:pt x="266" y="268"/>
                </a:moveTo>
                <a:cubicBezTo>
                  <a:pt x="245" y="300"/>
                  <a:pt x="245" y="300"/>
                  <a:pt x="245" y="300"/>
                </a:cubicBezTo>
                <a:cubicBezTo>
                  <a:pt x="241" y="307"/>
                  <a:pt x="232" y="309"/>
                  <a:pt x="225" y="305"/>
                </a:cubicBezTo>
                <a:cubicBezTo>
                  <a:pt x="224" y="304"/>
                  <a:pt x="224" y="304"/>
                  <a:pt x="224" y="304"/>
                </a:cubicBezTo>
                <a:cubicBezTo>
                  <a:pt x="217" y="299"/>
                  <a:pt x="214" y="291"/>
                  <a:pt x="218" y="284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3" y="245"/>
                  <a:pt x="252" y="243"/>
                  <a:pt x="259" y="247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68" y="252"/>
                  <a:pt x="270" y="261"/>
                  <a:pt x="266" y="268"/>
                </a:cubicBezTo>
                <a:close/>
                <a:moveTo>
                  <a:pt x="453" y="60"/>
                </a:moveTo>
                <a:cubicBezTo>
                  <a:pt x="497" y="105"/>
                  <a:pt x="493" y="168"/>
                  <a:pt x="493" y="168"/>
                </a:cubicBezTo>
                <a:cubicBezTo>
                  <a:pt x="493" y="168"/>
                  <a:pt x="473" y="172"/>
                  <a:pt x="455" y="174"/>
                </a:cubicBezTo>
                <a:cubicBezTo>
                  <a:pt x="465" y="180"/>
                  <a:pt x="465" y="180"/>
                  <a:pt x="465" y="180"/>
                </a:cubicBezTo>
                <a:cubicBezTo>
                  <a:pt x="472" y="183"/>
                  <a:pt x="477" y="189"/>
                  <a:pt x="480" y="196"/>
                </a:cubicBezTo>
                <a:cubicBezTo>
                  <a:pt x="483" y="204"/>
                  <a:pt x="483" y="212"/>
                  <a:pt x="479" y="219"/>
                </a:cubicBezTo>
                <a:cubicBezTo>
                  <a:pt x="478" y="222"/>
                  <a:pt x="478" y="222"/>
                  <a:pt x="478" y="222"/>
                </a:cubicBezTo>
                <a:cubicBezTo>
                  <a:pt x="473" y="234"/>
                  <a:pt x="460" y="241"/>
                  <a:pt x="448" y="240"/>
                </a:cubicBezTo>
                <a:cubicBezTo>
                  <a:pt x="449" y="245"/>
                  <a:pt x="449" y="250"/>
                  <a:pt x="446" y="256"/>
                </a:cubicBezTo>
                <a:cubicBezTo>
                  <a:pt x="445" y="259"/>
                  <a:pt x="445" y="259"/>
                  <a:pt x="445" y="259"/>
                </a:cubicBezTo>
                <a:cubicBezTo>
                  <a:pt x="438" y="274"/>
                  <a:pt x="420" y="281"/>
                  <a:pt x="405" y="274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273"/>
                  <a:pt x="404" y="273"/>
                  <a:pt x="404" y="273"/>
                </a:cubicBezTo>
                <a:cubicBezTo>
                  <a:pt x="404" y="278"/>
                  <a:pt x="404" y="283"/>
                  <a:pt x="403" y="287"/>
                </a:cubicBezTo>
                <a:cubicBezTo>
                  <a:pt x="403" y="287"/>
                  <a:pt x="403" y="288"/>
                  <a:pt x="403" y="288"/>
                </a:cubicBezTo>
                <a:cubicBezTo>
                  <a:pt x="401" y="291"/>
                  <a:pt x="401" y="291"/>
                  <a:pt x="401" y="291"/>
                </a:cubicBezTo>
                <a:cubicBezTo>
                  <a:pt x="395" y="305"/>
                  <a:pt x="378" y="312"/>
                  <a:pt x="363" y="307"/>
                </a:cubicBezTo>
                <a:cubicBezTo>
                  <a:pt x="364" y="311"/>
                  <a:pt x="365" y="315"/>
                  <a:pt x="363" y="320"/>
                </a:cubicBezTo>
                <a:cubicBezTo>
                  <a:pt x="363" y="320"/>
                  <a:pt x="363" y="320"/>
                  <a:pt x="363" y="321"/>
                </a:cubicBezTo>
                <a:cubicBezTo>
                  <a:pt x="362" y="324"/>
                  <a:pt x="362" y="324"/>
                  <a:pt x="362" y="324"/>
                </a:cubicBezTo>
                <a:cubicBezTo>
                  <a:pt x="357" y="335"/>
                  <a:pt x="346" y="341"/>
                  <a:pt x="334" y="341"/>
                </a:cubicBezTo>
                <a:cubicBezTo>
                  <a:pt x="330" y="341"/>
                  <a:pt x="326" y="341"/>
                  <a:pt x="322" y="339"/>
                </a:cubicBezTo>
                <a:cubicBezTo>
                  <a:pt x="293" y="326"/>
                  <a:pt x="293" y="326"/>
                  <a:pt x="293" y="326"/>
                </a:cubicBezTo>
                <a:cubicBezTo>
                  <a:pt x="289" y="324"/>
                  <a:pt x="287" y="319"/>
                  <a:pt x="289" y="315"/>
                </a:cubicBezTo>
                <a:cubicBezTo>
                  <a:pt x="291" y="311"/>
                  <a:pt x="296" y="309"/>
                  <a:pt x="300" y="311"/>
                </a:cubicBezTo>
                <a:cubicBezTo>
                  <a:pt x="328" y="324"/>
                  <a:pt x="328" y="324"/>
                  <a:pt x="328" y="324"/>
                </a:cubicBezTo>
                <a:cubicBezTo>
                  <a:pt x="335" y="327"/>
                  <a:pt x="344" y="324"/>
                  <a:pt x="347" y="317"/>
                </a:cubicBezTo>
                <a:cubicBezTo>
                  <a:pt x="348" y="315"/>
                  <a:pt x="348" y="315"/>
                  <a:pt x="348" y="315"/>
                </a:cubicBezTo>
                <a:cubicBezTo>
                  <a:pt x="355" y="301"/>
                  <a:pt x="329" y="289"/>
                  <a:pt x="320" y="282"/>
                </a:cubicBezTo>
                <a:cubicBezTo>
                  <a:pt x="317" y="279"/>
                  <a:pt x="316" y="275"/>
                  <a:pt x="318" y="271"/>
                </a:cubicBezTo>
                <a:cubicBezTo>
                  <a:pt x="321" y="268"/>
                  <a:pt x="325" y="267"/>
                  <a:pt x="329" y="269"/>
                </a:cubicBezTo>
                <a:cubicBezTo>
                  <a:pt x="368" y="291"/>
                  <a:pt x="368" y="291"/>
                  <a:pt x="368" y="291"/>
                </a:cubicBezTo>
                <a:cubicBezTo>
                  <a:pt x="375" y="294"/>
                  <a:pt x="384" y="291"/>
                  <a:pt x="387" y="284"/>
                </a:cubicBezTo>
                <a:cubicBezTo>
                  <a:pt x="389" y="280"/>
                  <a:pt x="389" y="280"/>
                  <a:pt x="389" y="280"/>
                </a:cubicBezTo>
                <a:cubicBezTo>
                  <a:pt x="395" y="266"/>
                  <a:pt x="354" y="245"/>
                  <a:pt x="347" y="241"/>
                </a:cubicBezTo>
                <a:cubicBezTo>
                  <a:pt x="344" y="239"/>
                  <a:pt x="342" y="234"/>
                  <a:pt x="344" y="230"/>
                </a:cubicBezTo>
                <a:cubicBezTo>
                  <a:pt x="347" y="227"/>
                  <a:pt x="351" y="225"/>
                  <a:pt x="355" y="227"/>
                </a:cubicBezTo>
                <a:cubicBezTo>
                  <a:pt x="412" y="259"/>
                  <a:pt x="412" y="259"/>
                  <a:pt x="412" y="259"/>
                </a:cubicBezTo>
                <a:cubicBezTo>
                  <a:pt x="419" y="262"/>
                  <a:pt x="427" y="259"/>
                  <a:pt x="430" y="252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8" y="232"/>
                  <a:pt x="382" y="208"/>
                  <a:pt x="372" y="201"/>
                </a:cubicBezTo>
                <a:cubicBezTo>
                  <a:pt x="369" y="199"/>
                  <a:pt x="367" y="194"/>
                  <a:pt x="370" y="190"/>
                </a:cubicBezTo>
                <a:cubicBezTo>
                  <a:pt x="372" y="187"/>
                  <a:pt x="377" y="185"/>
                  <a:pt x="380" y="187"/>
                </a:cubicBezTo>
                <a:cubicBezTo>
                  <a:pt x="445" y="223"/>
                  <a:pt x="445" y="223"/>
                  <a:pt x="445" y="223"/>
                </a:cubicBezTo>
                <a:cubicBezTo>
                  <a:pt x="452" y="226"/>
                  <a:pt x="460" y="223"/>
                  <a:pt x="463" y="216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6" y="209"/>
                  <a:pt x="466" y="206"/>
                  <a:pt x="465" y="202"/>
                </a:cubicBezTo>
                <a:cubicBezTo>
                  <a:pt x="464" y="199"/>
                  <a:pt x="461" y="196"/>
                  <a:pt x="458" y="195"/>
                </a:cubicBezTo>
                <a:cubicBezTo>
                  <a:pt x="457" y="194"/>
                  <a:pt x="457" y="194"/>
                  <a:pt x="457" y="194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8" y="95"/>
                  <a:pt x="288" y="94"/>
                  <a:pt x="287" y="94"/>
                </a:cubicBezTo>
                <a:cubicBezTo>
                  <a:pt x="273" y="93"/>
                  <a:pt x="240" y="89"/>
                  <a:pt x="240" y="89"/>
                </a:cubicBezTo>
                <a:cubicBezTo>
                  <a:pt x="234" y="100"/>
                  <a:pt x="217" y="111"/>
                  <a:pt x="200" y="116"/>
                </a:cubicBezTo>
                <a:cubicBezTo>
                  <a:pt x="184" y="122"/>
                  <a:pt x="167" y="111"/>
                  <a:pt x="164" y="106"/>
                </a:cubicBezTo>
                <a:cubicBezTo>
                  <a:pt x="161" y="102"/>
                  <a:pt x="165" y="96"/>
                  <a:pt x="167" y="95"/>
                </a:cubicBezTo>
                <a:cubicBezTo>
                  <a:pt x="169" y="94"/>
                  <a:pt x="200" y="60"/>
                  <a:pt x="205" y="55"/>
                </a:cubicBezTo>
                <a:cubicBezTo>
                  <a:pt x="209" y="50"/>
                  <a:pt x="218" y="49"/>
                  <a:pt x="222" y="48"/>
                </a:cubicBezTo>
                <a:cubicBezTo>
                  <a:pt x="226" y="47"/>
                  <a:pt x="287" y="35"/>
                  <a:pt x="301" y="35"/>
                </a:cubicBezTo>
                <a:cubicBezTo>
                  <a:pt x="310" y="35"/>
                  <a:pt x="319" y="39"/>
                  <a:pt x="326" y="42"/>
                </a:cubicBezTo>
                <a:cubicBezTo>
                  <a:pt x="334" y="47"/>
                  <a:pt x="394" y="67"/>
                  <a:pt x="411" y="69"/>
                </a:cubicBezTo>
                <a:cubicBezTo>
                  <a:pt x="428" y="72"/>
                  <a:pt x="453" y="60"/>
                  <a:pt x="453" y="60"/>
                </a:cubicBezTo>
                <a:close/>
                <a:moveTo>
                  <a:pt x="294" y="297"/>
                </a:moveTo>
                <a:cubicBezTo>
                  <a:pt x="281" y="319"/>
                  <a:pt x="281" y="319"/>
                  <a:pt x="281" y="319"/>
                </a:cubicBezTo>
                <a:cubicBezTo>
                  <a:pt x="276" y="326"/>
                  <a:pt x="268" y="328"/>
                  <a:pt x="261" y="324"/>
                </a:cubicBezTo>
                <a:cubicBezTo>
                  <a:pt x="259" y="323"/>
                  <a:pt x="259" y="323"/>
                  <a:pt x="259" y="323"/>
                </a:cubicBezTo>
                <a:cubicBezTo>
                  <a:pt x="252" y="319"/>
                  <a:pt x="249" y="310"/>
                  <a:pt x="253" y="303"/>
                </a:cubicBezTo>
                <a:cubicBezTo>
                  <a:pt x="267" y="280"/>
                  <a:pt x="267" y="280"/>
                  <a:pt x="267" y="280"/>
                </a:cubicBezTo>
                <a:cubicBezTo>
                  <a:pt x="271" y="274"/>
                  <a:pt x="280" y="271"/>
                  <a:pt x="287" y="276"/>
                </a:cubicBezTo>
                <a:cubicBezTo>
                  <a:pt x="289" y="277"/>
                  <a:pt x="289" y="277"/>
                  <a:pt x="289" y="277"/>
                </a:cubicBezTo>
                <a:cubicBezTo>
                  <a:pt x="296" y="281"/>
                  <a:pt x="298" y="290"/>
                  <a:pt x="294" y="297"/>
                </a:cubicBezTo>
                <a:close/>
                <a:moveTo>
                  <a:pt x="508" y="191"/>
                </a:moveTo>
                <a:cubicBezTo>
                  <a:pt x="523" y="83"/>
                  <a:pt x="453" y="35"/>
                  <a:pt x="453" y="35"/>
                </a:cubicBezTo>
                <a:cubicBezTo>
                  <a:pt x="505" y="4"/>
                  <a:pt x="505" y="4"/>
                  <a:pt x="505" y="4"/>
                </a:cubicBezTo>
                <a:cubicBezTo>
                  <a:pt x="574" y="43"/>
                  <a:pt x="574" y="154"/>
                  <a:pt x="574" y="154"/>
                </a:cubicBezTo>
                <a:lnTo>
                  <a:pt x="508" y="191"/>
                </a:lnTo>
                <a:close/>
                <a:moveTo>
                  <a:pt x="539" y="115"/>
                </a:moveTo>
                <a:cubicBezTo>
                  <a:pt x="530" y="115"/>
                  <a:pt x="522" y="123"/>
                  <a:pt x="522" y="132"/>
                </a:cubicBezTo>
                <a:cubicBezTo>
                  <a:pt x="522" y="141"/>
                  <a:pt x="530" y="149"/>
                  <a:pt x="539" y="149"/>
                </a:cubicBezTo>
                <a:cubicBezTo>
                  <a:pt x="549" y="149"/>
                  <a:pt x="557" y="141"/>
                  <a:pt x="557" y="132"/>
                </a:cubicBezTo>
                <a:cubicBezTo>
                  <a:pt x="557" y="123"/>
                  <a:pt x="549" y="115"/>
                  <a:pt x="539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" name="Graphic 30" descr="Circles with arrows with solid fill">
            <a:extLst>
              <a:ext uri="{FF2B5EF4-FFF2-40B4-BE49-F238E27FC236}">
                <a16:creationId xmlns:a16="http://schemas.microsoft.com/office/drawing/2014/main" id="{7A81F823-1A51-B249-9887-94D9AE485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8643" y="2134865"/>
            <a:ext cx="914400" cy="914400"/>
          </a:xfrm>
          <a:prstGeom prst="rect">
            <a:avLst/>
          </a:prstGeom>
        </p:spPr>
      </p:pic>
      <p:sp>
        <p:nvSpPr>
          <p:cNvPr id="25" name="Prostokąt 2">
            <a:extLst>
              <a:ext uri="{FF2B5EF4-FFF2-40B4-BE49-F238E27FC236}">
                <a16:creationId xmlns:a16="http://schemas.microsoft.com/office/drawing/2014/main" id="{C2A7BA59-100B-8DBD-5E05-6286F42530DE}"/>
              </a:ext>
            </a:extLst>
          </p:cNvPr>
          <p:cNvSpPr/>
          <p:nvPr/>
        </p:nvSpPr>
        <p:spPr>
          <a:xfrm>
            <a:off x="3461346" y="223362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6" name="Prostokąt 2">
            <a:extLst>
              <a:ext uri="{FF2B5EF4-FFF2-40B4-BE49-F238E27FC236}">
                <a16:creationId xmlns:a16="http://schemas.microsoft.com/office/drawing/2014/main" id="{CE5602B4-5BB8-A9D1-19CC-3ABCFD553700}"/>
              </a:ext>
            </a:extLst>
          </p:cNvPr>
          <p:cNvSpPr/>
          <p:nvPr/>
        </p:nvSpPr>
        <p:spPr>
          <a:xfrm>
            <a:off x="6489509" y="175554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92B399-D5BF-7131-9BCD-C6127075DD41}"/>
              </a:ext>
            </a:extLst>
          </p:cNvPr>
          <p:cNvSpPr/>
          <p:nvPr/>
        </p:nvSpPr>
        <p:spPr>
          <a:xfrm>
            <a:off x="3223253" y="959407"/>
            <a:ext cx="2504045" cy="12035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 tribal governments and federal, state, and local agencies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02F57-0CC8-55D0-7304-20A9DF5E9D41}"/>
              </a:ext>
            </a:extLst>
          </p:cNvPr>
          <p:cNvSpPr/>
          <p:nvPr/>
        </p:nvSpPr>
        <p:spPr>
          <a:xfrm>
            <a:off x="3213340" y="2953997"/>
            <a:ext cx="2580865" cy="13647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communication and information accessibility to improve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E5C37C-F12E-73B8-50F5-75B0A25320B3}"/>
              </a:ext>
            </a:extLst>
          </p:cNvPr>
          <p:cNvSpPr/>
          <p:nvPr/>
        </p:nvSpPr>
        <p:spPr>
          <a:xfrm>
            <a:off x="5920105" y="855642"/>
            <a:ext cx="3561697" cy="1473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Expand upon current engagement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Promote awareness of the agency and the work they do to keep gambling legal and honest in Washington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948A6B-F5F3-7C66-6967-BC97D11119C7}"/>
              </a:ext>
            </a:extLst>
          </p:cNvPr>
          <p:cNvSpPr/>
          <p:nvPr/>
        </p:nvSpPr>
        <p:spPr>
          <a:xfrm>
            <a:off x="5913170" y="2689056"/>
            <a:ext cx="3568632" cy="19621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Engage with licensees and tribal partners to discover how to make it easier to do business with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Expand reach of WSGC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Update and modernize licensee training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Identify and remove barriers to increase accessibility of information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Graphic 20" descr="Circles with arrows with solid fill">
            <a:extLst>
              <a:ext uri="{FF2B5EF4-FFF2-40B4-BE49-F238E27FC236}">
                <a16:creationId xmlns:a16="http://schemas.microsoft.com/office/drawing/2014/main" id="{1AC34589-74D2-05EF-21CC-360C9F75B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9243" y="1439524"/>
            <a:ext cx="914400" cy="914400"/>
          </a:xfrm>
          <a:prstGeom prst="rect">
            <a:avLst/>
          </a:prstGeom>
        </p:spPr>
      </p:pic>
      <p:grpSp>
        <p:nvGrpSpPr>
          <p:cNvPr id="2" name="Grupa 23">
            <a:extLst>
              <a:ext uri="{FF2B5EF4-FFF2-40B4-BE49-F238E27FC236}">
                <a16:creationId xmlns:a16="http://schemas.microsoft.com/office/drawing/2014/main" id="{34B6A900-9DDB-F700-FB76-5C78CB67E1BD}"/>
              </a:ext>
            </a:extLst>
          </p:cNvPr>
          <p:cNvGrpSpPr/>
          <p:nvPr/>
        </p:nvGrpSpPr>
        <p:grpSpPr>
          <a:xfrm>
            <a:off x="754007" y="904407"/>
            <a:ext cx="1965859" cy="5667843"/>
            <a:chOff x="7967536" y="2239089"/>
            <a:chExt cx="1889444" cy="4148850"/>
          </a:xfrm>
        </p:grpSpPr>
        <p:grpSp>
          <p:nvGrpSpPr>
            <p:cNvPr id="3" name="Grupa 20">
              <a:extLst>
                <a:ext uri="{FF2B5EF4-FFF2-40B4-BE49-F238E27FC236}">
                  <a16:creationId xmlns:a16="http://schemas.microsoft.com/office/drawing/2014/main" id="{B46CFF61-80C2-47A9-899F-DF9613177F4B}"/>
                </a:ext>
              </a:extLst>
            </p:cNvPr>
            <p:cNvGrpSpPr/>
            <p:nvPr/>
          </p:nvGrpSpPr>
          <p:grpSpPr>
            <a:xfrm>
              <a:off x="8046989" y="2239089"/>
              <a:ext cx="1590632" cy="4148850"/>
              <a:chOff x="8046989" y="2239089"/>
              <a:chExt cx="1590632" cy="4148850"/>
            </a:xfrm>
          </p:grpSpPr>
          <p:sp>
            <p:nvSpPr>
              <p:cNvPr id="11" name="Prostokąt 4">
                <a:extLst>
                  <a:ext uri="{FF2B5EF4-FFF2-40B4-BE49-F238E27FC236}">
                    <a16:creationId xmlns:a16="http://schemas.microsoft.com/office/drawing/2014/main" id="{629DED8D-FB7C-5F18-DA51-B1C521FFE893}"/>
                  </a:ext>
                </a:extLst>
              </p:cNvPr>
              <p:cNvSpPr/>
              <p:nvPr/>
            </p:nvSpPr>
            <p:spPr>
              <a:xfrm>
                <a:off x="8280165" y="3240382"/>
                <a:ext cx="1197534" cy="271710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rapez 30">
                <a:extLst>
                  <a:ext uri="{FF2B5EF4-FFF2-40B4-BE49-F238E27FC236}">
                    <a16:creationId xmlns:a16="http://schemas.microsoft.com/office/drawing/2014/main" id="{E8F8C2BD-F37E-273B-E50C-D766EF78967B}"/>
                  </a:ext>
                </a:extLst>
              </p:cNvPr>
              <p:cNvSpPr/>
              <p:nvPr/>
            </p:nvSpPr>
            <p:spPr>
              <a:xfrm>
                <a:off x="8226139" y="6050057"/>
                <a:ext cx="1318563" cy="337882"/>
              </a:xfrm>
              <a:prstGeom prst="trapezoi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" name="Trapez 31">
                <a:extLst>
                  <a:ext uri="{FF2B5EF4-FFF2-40B4-BE49-F238E27FC236}">
                    <a16:creationId xmlns:a16="http://schemas.microsoft.com/office/drawing/2014/main" id="{9B66DCD5-00CC-9A56-F0A7-BFC168CA96CE}"/>
                  </a:ext>
                </a:extLst>
              </p:cNvPr>
              <p:cNvSpPr/>
              <p:nvPr/>
            </p:nvSpPr>
            <p:spPr>
              <a:xfrm rot="10800000">
                <a:off x="8046989" y="2239089"/>
                <a:ext cx="1590632" cy="880960"/>
              </a:xfrm>
              <a:prstGeom prst="trapezoi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7885A03-002C-28E1-F751-A8B447F0586C}"/>
                  </a:ext>
                </a:extLst>
              </p:cNvPr>
              <p:cNvGrpSpPr/>
              <p:nvPr/>
            </p:nvGrpSpPr>
            <p:grpSpPr>
              <a:xfrm>
                <a:off x="8447587" y="3491201"/>
                <a:ext cx="915772" cy="2291536"/>
                <a:chOff x="8527586" y="3490871"/>
                <a:chExt cx="915772" cy="2291536"/>
              </a:xfrm>
            </p:grpSpPr>
            <p:sp>
              <p:nvSpPr>
                <p:cNvPr id="18" name="Prostokąt 4">
                  <a:extLst>
                    <a:ext uri="{FF2B5EF4-FFF2-40B4-BE49-F238E27FC236}">
                      <a16:creationId xmlns:a16="http://schemas.microsoft.com/office/drawing/2014/main" id="{C8F8A67B-2D92-4648-F3A3-EE9D73FE70D7}"/>
                    </a:ext>
                  </a:extLst>
                </p:cNvPr>
                <p:cNvSpPr/>
                <p:nvPr/>
              </p:nvSpPr>
              <p:spPr>
                <a:xfrm rot="5400000">
                  <a:off x="8213831" y="4552878"/>
                  <a:ext cx="2291531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Prostokąt 4">
                  <a:extLst>
                    <a:ext uri="{FF2B5EF4-FFF2-40B4-BE49-F238E27FC236}">
                      <a16:creationId xmlns:a16="http://schemas.microsoft.com/office/drawing/2014/main" id="{4FAE7F4A-12C4-4214-9D0E-6D361DC6F2FB}"/>
                    </a:ext>
                  </a:extLst>
                </p:cNvPr>
                <p:cNvSpPr/>
                <p:nvPr/>
              </p:nvSpPr>
              <p:spPr>
                <a:xfrm rot="5400000">
                  <a:off x="7465581" y="4552876"/>
                  <a:ext cx="2291532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Prostokąt 4">
                  <a:extLst>
                    <a:ext uri="{FF2B5EF4-FFF2-40B4-BE49-F238E27FC236}">
                      <a16:creationId xmlns:a16="http://schemas.microsoft.com/office/drawing/2014/main" id="{90C27D9D-479A-2FAB-339E-1CDD3DC4DD08}"/>
                    </a:ext>
                  </a:extLst>
                </p:cNvPr>
                <p:cNvSpPr/>
                <p:nvPr/>
              </p:nvSpPr>
              <p:spPr>
                <a:xfrm rot="5400000">
                  <a:off x="7824549" y="4552880"/>
                  <a:ext cx="2291535" cy="167520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upa 21">
              <a:extLst>
                <a:ext uri="{FF2B5EF4-FFF2-40B4-BE49-F238E27FC236}">
                  <a16:creationId xmlns:a16="http://schemas.microsoft.com/office/drawing/2014/main" id="{8E86DB1D-644A-F2F7-E36E-2808662F0D1B}"/>
                </a:ext>
              </a:extLst>
            </p:cNvPr>
            <p:cNvGrpSpPr/>
            <p:nvPr/>
          </p:nvGrpSpPr>
          <p:grpSpPr>
            <a:xfrm>
              <a:off x="7967536" y="3407111"/>
              <a:ext cx="1889444" cy="2246747"/>
              <a:chOff x="7967536" y="3407111"/>
              <a:chExt cx="1889444" cy="2246747"/>
            </a:xfrm>
          </p:grpSpPr>
          <p:sp>
            <p:nvSpPr>
              <p:cNvPr id="7" name="Prostokąt 4">
                <a:extLst>
                  <a:ext uri="{FF2B5EF4-FFF2-40B4-BE49-F238E27FC236}">
                    <a16:creationId xmlns:a16="http://schemas.microsoft.com/office/drawing/2014/main" id="{C00FFCD1-B25A-F843-2837-AF711B29ABBE}"/>
                  </a:ext>
                </a:extLst>
              </p:cNvPr>
              <p:cNvSpPr/>
              <p:nvPr/>
            </p:nvSpPr>
            <p:spPr>
              <a:xfrm>
                <a:off x="7967538" y="3407111"/>
                <a:ext cx="1889442" cy="571644"/>
              </a:xfrm>
              <a:prstGeom prst="bracketPair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Partners</a:t>
                </a:r>
              </a:p>
            </p:txBody>
          </p:sp>
          <p:sp>
            <p:nvSpPr>
              <p:cNvPr id="9" name="Prostokąt 4">
                <a:extLst>
                  <a:ext uri="{FF2B5EF4-FFF2-40B4-BE49-F238E27FC236}">
                    <a16:creationId xmlns:a16="http://schemas.microsoft.com/office/drawing/2014/main" id="{14D159ED-CA2B-3963-6888-DD6605C3333E}"/>
                  </a:ext>
                </a:extLst>
              </p:cNvPr>
              <p:cNvSpPr/>
              <p:nvPr/>
            </p:nvSpPr>
            <p:spPr>
              <a:xfrm>
                <a:off x="7967536" y="4258275"/>
                <a:ext cx="1856654" cy="1395583"/>
              </a:xfrm>
              <a:prstGeom prst="bracketPair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Strengthen partnerships with governmental agencies, licensees, and the public.</a:t>
                </a:r>
              </a:p>
            </p:txBody>
          </p:sp>
        </p:grpSp>
      </p:grpSp>
      <p:sp>
        <p:nvSpPr>
          <p:cNvPr id="39" name="Freeform 6">
            <a:extLst>
              <a:ext uri="{FF2B5EF4-FFF2-40B4-BE49-F238E27FC236}">
                <a16:creationId xmlns:a16="http://schemas.microsoft.com/office/drawing/2014/main" id="{1F4F9CDD-F2A1-E1DC-5CBF-66BEEFF5635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00830" y="1142416"/>
            <a:ext cx="1247126" cy="741283"/>
          </a:xfrm>
          <a:custGeom>
            <a:avLst/>
            <a:gdLst>
              <a:gd name="T0" fmla="*/ 0 w 574"/>
              <a:gd name="T1" fmla="*/ 156 h 341"/>
              <a:gd name="T2" fmla="*/ 43 w 574"/>
              <a:gd name="T3" fmla="*/ 154 h 341"/>
              <a:gd name="T4" fmla="*/ 60 w 574"/>
              <a:gd name="T5" fmla="*/ 137 h 341"/>
              <a:gd name="T6" fmla="*/ 182 w 574"/>
              <a:gd name="T7" fmla="*/ 252 h 341"/>
              <a:gd name="T8" fmla="*/ 155 w 574"/>
              <a:gd name="T9" fmla="*/ 236 h 341"/>
              <a:gd name="T10" fmla="*/ 197 w 574"/>
              <a:gd name="T11" fmla="*/ 200 h 341"/>
              <a:gd name="T12" fmla="*/ 151 w 574"/>
              <a:gd name="T13" fmla="*/ 223 h 341"/>
              <a:gd name="T14" fmla="*/ 117 w 574"/>
              <a:gd name="T15" fmla="*/ 195 h 341"/>
              <a:gd name="T16" fmla="*/ 84 w 574"/>
              <a:gd name="T17" fmla="*/ 172 h 341"/>
              <a:gd name="T18" fmla="*/ 173 w 574"/>
              <a:gd name="T19" fmla="*/ 61 h 341"/>
              <a:gd name="T20" fmla="*/ 140 w 574"/>
              <a:gd name="T21" fmla="*/ 69 h 341"/>
              <a:gd name="T22" fmla="*/ 134 w 574"/>
              <a:gd name="T23" fmla="*/ 189 h 341"/>
              <a:gd name="T24" fmla="*/ 234 w 574"/>
              <a:gd name="T25" fmla="*/ 245 h 341"/>
              <a:gd name="T26" fmla="*/ 192 w 574"/>
              <a:gd name="T27" fmla="*/ 280 h 341"/>
              <a:gd name="T28" fmla="*/ 227 w 574"/>
              <a:gd name="T29" fmla="*/ 224 h 341"/>
              <a:gd name="T30" fmla="*/ 266 w 574"/>
              <a:gd name="T31" fmla="*/ 268 h 341"/>
              <a:gd name="T32" fmla="*/ 224 w 574"/>
              <a:gd name="T33" fmla="*/ 304 h 341"/>
              <a:gd name="T34" fmla="*/ 259 w 574"/>
              <a:gd name="T35" fmla="*/ 247 h 341"/>
              <a:gd name="T36" fmla="*/ 453 w 574"/>
              <a:gd name="T37" fmla="*/ 60 h 341"/>
              <a:gd name="T38" fmla="*/ 465 w 574"/>
              <a:gd name="T39" fmla="*/ 180 h 341"/>
              <a:gd name="T40" fmla="*/ 478 w 574"/>
              <a:gd name="T41" fmla="*/ 222 h 341"/>
              <a:gd name="T42" fmla="*/ 445 w 574"/>
              <a:gd name="T43" fmla="*/ 259 h 341"/>
              <a:gd name="T44" fmla="*/ 404 w 574"/>
              <a:gd name="T45" fmla="*/ 273 h 341"/>
              <a:gd name="T46" fmla="*/ 401 w 574"/>
              <a:gd name="T47" fmla="*/ 291 h 341"/>
              <a:gd name="T48" fmla="*/ 363 w 574"/>
              <a:gd name="T49" fmla="*/ 321 h 341"/>
              <a:gd name="T50" fmla="*/ 322 w 574"/>
              <a:gd name="T51" fmla="*/ 339 h 341"/>
              <a:gd name="T52" fmla="*/ 300 w 574"/>
              <a:gd name="T53" fmla="*/ 311 h 341"/>
              <a:gd name="T54" fmla="*/ 348 w 574"/>
              <a:gd name="T55" fmla="*/ 315 h 341"/>
              <a:gd name="T56" fmla="*/ 329 w 574"/>
              <a:gd name="T57" fmla="*/ 269 h 341"/>
              <a:gd name="T58" fmla="*/ 389 w 574"/>
              <a:gd name="T59" fmla="*/ 280 h 341"/>
              <a:gd name="T60" fmla="*/ 355 w 574"/>
              <a:gd name="T61" fmla="*/ 227 h 341"/>
              <a:gd name="T62" fmla="*/ 431 w 574"/>
              <a:gd name="T63" fmla="*/ 249 h 341"/>
              <a:gd name="T64" fmla="*/ 370 w 574"/>
              <a:gd name="T65" fmla="*/ 190 h 341"/>
              <a:gd name="T66" fmla="*/ 463 w 574"/>
              <a:gd name="T67" fmla="*/ 216 h 341"/>
              <a:gd name="T68" fmla="*/ 458 w 574"/>
              <a:gd name="T69" fmla="*/ 195 h 341"/>
              <a:gd name="T70" fmla="*/ 287 w 574"/>
              <a:gd name="T71" fmla="*/ 94 h 341"/>
              <a:gd name="T72" fmla="*/ 164 w 574"/>
              <a:gd name="T73" fmla="*/ 106 h 341"/>
              <a:gd name="T74" fmla="*/ 222 w 574"/>
              <a:gd name="T75" fmla="*/ 48 h 341"/>
              <a:gd name="T76" fmla="*/ 411 w 574"/>
              <a:gd name="T77" fmla="*/ 69 h 341"/>
              <a:gd name="T78" fmla="*/ 281 w 574"/>
              <a:gd name="T79" fmla="*/ 319 h 341"/>
              <a:gd name="T80" fmla="*/ 253 w 574"/>
              <a:gd name="T81" fmla="*/ 303 h 341"/>
              <a:gd name="T82" fmla="*/ 289 w 574"/>
              <a:gd name="T83" fmla="*/ 277 h 341"/>
              <a:gd name="T84" fmla="*/ 453 w 574"/>
              <a:gd name="T85" fmla="*/ 35 h 341"/>
              <a:gd name="T86" fmla="*/ 508 w 574"/>
              <a:gd name="T87" fmla="*/ 191 h 341"/>
              <a:gd name="T88" fmla="*/ 539 w 574"/>
              <a:gd name="T89" fmla="*/ 1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4" h="341">
                <a:moveTo>
                  <a:pt x="128" y="32"/>
                </a:moveTo>
                <a:cubicBezTo>
                  <a:pt x="72" y="0"/>
                  <a:pt x="72" y="0"/>
                  <a:pt x="72" y="0"/>
                </a:cubicBezTo>
                <a:cubicBezTo>
                  <a:pt x="2" y="53"/>
                  <a:pt x="0" y="156"/>
                  <a:pt x="0" y="156"/>
                </a:cubicBezTo>
                <a:cubicBezTo>
                  <a:pt x="70" y="192"/>
                  <a:pt x="70" y="192"/>
                  <a:pt x="70" y="192"/>
                </a:cubicBezTo>
                <a:cubicBezTo>
                  <a:pt x="58" y="92"/>
                  <a:pt x="128" y="32"/>
                  <a:pt x="128" y="32"/>
                </a:cubicBezTo>
                <a:close/>
                <a:moveTo>
                  <a:pt x="43" y="154"/>
                </a:moveTo>
                <a:cubicBezTo>
                  <a:pt x="33" y="154"/>
                  <a:pt x="26" y="147"/>
                  <a:pt x="26" y="137"/>
                </a:cubicBezTo>
                <a:cubicBezTo>
                  <a:pt x="26" y="128"/>
                  <a:pt x="33" y="120"/>
                  <a:pt x="43" y="120"/>
                </a:cubicBezTo>
                <a:cubicBezTo>
                  <a:pt x="52" y="120"/>
                  <a:pt x="60" y="128"/>
                  <a:pt x="60" y="137"/>
                </a:cubicBezTo>
                <a:cubicBezTo>
                  <a:pt x="60" y="147"/>
                  <a:pt x="52" y="154"/>
                  <a:pt x="43" y="154"/>
                </a:cubicBezTo>
                <a:close/>
                <a:moveTo>
                  <a:pt x="203" y="220"/>
                </a:moveTo>
                <a:cubicBezTo>
                  <a:pt x="182" y="252"/>
                  <a:pt x="182" y="252"/>
                  <a:pt x="182" y="252"/>
                </a:cubicBezTo>
                <a:cubicBezTo>
                  <a:pt x="178" y="259"/>
                  <a:pt x="169" y="261"/>
                  <a:pt x="162" y="257"/>
                </a:cubicBezTo>
                <a:cubicBezTo>
                  <a:pt x="160" y="255"/>
                  <a:pt x="160" y="255"/>
                  <a:pt x="160" y="255"/>
                </a:cubicBezTo>
                <a:cubicBezTo>
                  <a:pt x="153" y="251"/>
                  <a:pt x="151" y="242"/>
                  <a:pt x="155" y="236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80" y="197"/>
                  <a:pt x="188" y="195"/>
                  <a:pt x="195" y="199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204" y="204"/>
                  <a:pt x="207" y="213"/>
                  <a:pt x="203" y="220"/>
                </a:cubicBezTo>
                <a:close/>
                <a:moveTo>
                  <a:pt x="156" y="222"/>
                </a:moveTo>
                <a:cubicBezTo>
                  <a:pt x="154" y="223"/>
                  <a:pt x="153" y="223"/>
                  <a:pt x="151" y="223"/>
                </a:cubicBezTo>
                <a:cubicBezTo>
                  <a:pt x="148" y="223"/>
                  <a:pt x="146" y="222"/>
                  <a:pt x="144" y="220"/>
                </a:cubicBezTo>
                <a:cubicBezTo>
                  <a:pt x="142" y="216"/>
                  <a:pt x="130" y="207"/>
                  <a:pt x="124" y="201"/>
                </a:cubicBezTo>
                <a:cubicBezTo>
                  <a:pt x="121" y="199"/>
                  <a:pt x="119" y="197"/>
                  <a:pt x="117" y="195"/>
                </a:cubicBezTo>
                <a:cubicBezTo>
                  <a:pt x="112" y="191"/>
                  <a:pt x="97" y="183"/>
                  <a:pt x="89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3" y="103"/>
                  <a:pt x="130" y="56"/>
                  <a:pt x="132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7" y="62"/>
                  <a:pt x="180" y="66"/>
                  <a:pt x="179" y="71"/>
                </a:cubicBezTo>
                <a:cubicBezTo>
                  <a:pt x="177" y="75"/>
                  <a:pt x="173" y="78"/>
                  <a:pt x="169" y="76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0" y="80"/>
                  <a:pt x="101" y="117"/>
                  <a:pt x="101" y="167"/>
                </a:cubicBezTo>
                <a:cubicBezTo>
                  <a:pt x="108" y="171"/>
                  <a:pt x="122" y="178"/>
                  <a:pt x="128" y="183"/>
                </a:cubicBezTo>
                <a:cubicBezTo>
                  <a:pt x="129" y="185"/>
                  <a:pt x="132" y="186"/>
                  <a:pt x="134" y="189"/>
                </a:cubicBezTo>
                <a:cubicBezTo>
                  <a:pt x="145" y="198"/>
                  <a:pt x="154" y="205"/>
                  <a:pt x="158" y="210"/>
                </a:cubicBezTo>
                <a:cubicBezTo>
                  <a:pt x="160" y="214"/>
                  <a:pt x="159" y="219"/>
                  <a:pt x="156" y="222"/>
                </a:cubicBezTo>
                <a:close/>
                <a:moveTo>
                  <a:pt x="234" y="245"/>
                </a:moveTo>
                <a:cubicBezTo>
                  <a:pt x="214" y="277"/>
                  <a:pt x="214" y="277"/>
                  <a:pt x="214" y="277"/>
                </a:cubicBezTo>
                <a:cubicBezTo>
                  <a:pt x="210" y="284"/>
                  <a:pt x="201" y="286"/>
                  <a:pt x="194" y="281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85" y="276"/>
                  <a:pt x="182" y="267"/>
                  <a:pt x="187" y="261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211" y="222"/>
                  <a:pt x="220" y="220"/>
                  <a:pt x="227" y="224"/>
                </a:cubicBezTo>
                <a:cubicBezTo>
                  <a:pt x="229" y="225"/>
                  <a:pt x="229" y="225"/>
                  <a:pt x="229" y="225"/>
                </a:cubicBezTo>
                <a:cubicBezTo>
                  <a:pt x="236" y="229"/>
                  <a:pt x="238" y="238"/>
                  <a:pt x="234" y="245"/>
                </a:cubicBezTo>
                <a:close/>
                <a:moveTo>
                  <a:pt x="266" y="268"/>
                </a:moveTo>
                <a:cubicBezTo>
                  <a:pt x="245" y="300"/>
                  <a:pt x="245" y="300"/>
                  <a:pt x="245" y="300"/>
                </a:cubicBezTo>
                <a:cubicBezTo>
                  <a:pt x="241" y="307"/>
                  <a:pt x="232" y="309"/>
                  <a:pt x="225" y="305"/>
                </a:cubicBezTo>
                <a:cubicBezTo>
                  <a:pt x="224" y="304"/>
                  <a:pt x="224" y="304"/>
                  <a:pt x="224" y="304"/>
                </a:cubicBezTo>
                <a:cubicBezTo>
                  <a:pt x="217" y="299"/>
                  <a:pt x="214" y="291"/>
                  <a:pt x="218" y="284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3" y="245"/>
                  <a:pt x="252" y="243"/>
                  <a:pt x="259" y="247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68" y="252"/>
                  <a:pt x="270" y="261"/>
                  <a:pt x="266" y="268"/>
                </a:cubicBezTo>
                <a:close/>
                <a:moveTo>
                  <a:pt x="453" y="60"/>
                </a:moveTo>
                <a:cubicBezTo>
                  <a:pt x="497" y="105"/>
                  <a:pt x="493" y="168"/>
                  <a:pt x="493" y="168"/>
                </a:cubicBezTo>
                <a:cubicBezTo>
                  <a:pt x="493" y="168"/>
                  <a:pt x="473" y="172"/>
                  <a:pt x="455" y="174"/>
                </a:cubicBezTo>
                <a:cubicBezTo>
                  <a:pt x="465" y="180"/>
                  <a:pt x="465" y="180"/>
                  <a:pt x="465" y="180"/>
                </a:cubicBezTo>
                <a:cubicBezTo>
                  <a:pt x="472" y="183"/>
                  <a:pt x="477" y="189"/>
                  <a:pt x="480" y="196"/>
                </a:cubicBezTo>
                <a:cubicBezTo>
                  <a:pt x="483" y="204"/>
                  <a:pt x="483" y="212"/>
                  <a:pt x="479" y="219"/>
                </a:cubicBezTo>
                <a:cubicBezTo>
                  <a:pt x="478" y="222"/>
                  <a:pt x="478" y="222"/>
                  <a:pt x="478" y="222"/>
                </a:cubicBezTo>
                <a:cubicBezTo>
                  <a:pt x="473" y="234"/>
                  <a:pt x="460" y="241"/>
                  <a:pt x="448" y="240"/>
                </a:cubicBezTo>
                <a:cubicBezTo>
                  <a:pt x="449" y="245"/>
                  <a:pt x="449" y="250"/>
                  <a:pt x="446" y="256"/>
                </a:cubicBezTo>
                <a:cubicBezTo>
                  <a:pt x="445" y="259"/>
                  <a:pt x="445" y="259"/>
                  <a:pt x="445" y="259"/>
                </a:cubicBezTo>
                <a:cubicBezTo>
                  <a:pt x="438" y="274"/>
                  <a:pt x="420" y="281"/>
                  <a:pt x="405" y="274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273"/>
                  <a:pt x="404" y="273"/>
                  <a:pt x="404" y="273"/>
                </a:cubicBezTo>
                <a:cubicBezTo>
                  <a:pt x="404" y="278"/>
                  <a:pt x="404" y="283"/>
                  <a:pt x="403" y="287"/>
                </a:cubicBezTo>
                <a:cubicBezTo>
                  <a:pt x="403" y="287"/>
                  <a:pt x="403" y="288"/>
                  <a:pt x="403" y="288"/>
                </a:cubicBezTo>
                <a:cubicBezTo>
                  <a:pt x="401" y="291"/>
                  <a:pt x="401" y="291"/>
                  <a:pt x="401" y="291"/>
                </a:cubicBezTo>
                <a:cubicBezTo>
                  <a:pt x="395" y="305"/>
                  <a:pt x="378" y="312"/>
                  <a:pt x="363" y="307"/>
                </a:cubicBezTo>
                <a:cubicBezTo>
                  <a:pt x="364" y="311"/>
                  <a:pt x="365" y="315"/>
                  <a:pt x="363" y="320"/>
                </a:cubicBezTo>
                <a:cubicBezTo>
                  <a:pt x="363" y="320"/>
                  <a:pt x="363" y="320"/>
                  <a:pt x="363" y="321"/>
                </a:cubicBezTo>
                <a:cubicBezTo>
                  <a:pt x="362" y="324"/>
                  <a:pt x="362" y="324"/>
                  <a:pt x="362" y="324"/>
                </a:cubicBezTo>
                <a:cubicBezTo>
                  <a:pt x="357" y="335"/>
                  <a:pt x="346" y="341"/>
                  <a:pt x="334" y="341"/>
                </a:cubicBezTo>
                <a:cubicBezTo>
                  <a:pt x="330" y="341"/>
                  <a:pt x="326" y="341"/>
                  <a:pt x="322" y="339"/>
                </a:cubicBezTo>
                <a:cubicBezTo>
                  <a:pt x="293" y="326"/>
                  <a:pt x="293" y="326"/>
                  <a:pt x="293" y="326"/>
                </a:cubicBezTo>
                <a:cubicBezTo>
                  <a:pt x="289" y="324"/>
                  <a:pt x="287" y="319"/>
                  <a:pt x="289" y="315"/>
                </a:cubicBezTo>
                <a:cubicBezTo>
                  <a:pt x="291" y="311"/>
                  <a:pt x="296" y="309"/>
                  <a:pt x="300" y="311"/>
                </a:cubicBezTo>
                <a:cubicBezTo>
                  <a:pt x="328" y="324"/>
                  <a:pt x="328" y="324"/>
                  <a:pt x="328" y="324"/>
                </a:cubicBezTo>
                <a:cubicBezTo>
                  <a:pt x="335" y="327"/>
                  <a:pt x="344" y="324"/>
                  <a:pt x="347" y="317"/>
                </a:cubicBezTo>
                <a:cubicBezTo>
                  <a:pt x="348" y="315"/>
                  <a:pt x="348" y="315"/>
                  <a:pt x="348" y="315"/>
                </a:cubicBezTo>
                <a:cubicBezTo>
                  <a:pt x="355" y="301"/>
                  <a:pt x="329" y="289"/>
                  <a:pt x="320" y="282"/>
                </a:cubicBezTo>
                <a:cubicBezTo>
                  <a:pt x="317" y="279"/>
                  <a:pt x="316" y="275"/>
                  <a:pt x="318" y="271"/>
                </a:cubicBezTo>
                <a:cubicBezTo>
                  <a:pt x="321" y="268"/>
                  <a:pt x="325" y="267"/>
                  <a:pt x="329" y="269"/>
                </a:cubicBezTo>
                <a:cubicBezTo>
                  <a:pt x="368" y="291"/>
                  <a:pt x="368" y="291"/>
                  <a:pt x="368" y="291"/>
                </a:cubicBezTo>
                <a:cubicBezTo>
                  <a:pt x="375" y="294"/>
                  <a:pt x="384" y="291"/>
                  <a:pt x="387" y="284"/>
                </a:cubicBezTo>
                <a:cubicBezTo>
                  <a:pt x="389" y="280"/>
                  <a:pt x="389" y="280"/>
                  <a:pt x="389" y="280"/>
                </a:cubicBezTo>
                <a:cubicBezTo>
                  <a:pt x="395" y="266"/>
                  <a:pt x="354" y="245"/>
                  <a:pt x="347" y="241"/>
                </a:cubicBezTo>
                <a:cubicBezTo>
                  <a:pt x="344" y="239"/>
                  <a:pt x="342" y="234"/>
                  <a:pt x="344" y="230"/>
                </a:cubicBezTo>
                <a:cubicBezTo>
                  <a:pt x="347" y="227"/>
                  <a:pt x="351" y="225"/>
                  <a:pt x="355" y="227"/>
                </a:cubicBezTo>
                <a:cubicBezTo>
                  <a:pt x="412" y="259"/>
                  <a:pt x="412" y="259"/>
                  <a:pt x="412" y="259"/>
                </a:cubicBezTo>
                <a:cubicBezTo>
                  <a:pt x="419" y="262"/>
                  <a:pt x="427" y="259"/>
                  <a:pt x="430" y="252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8" y="232"/>
                  <a:pt x="382" y="208"/>
                  <a:pt x="372" y="201"/>
                </a:cubicBezTo>
                <a:cubicBezTo>
                  <a:pt x="369" y="199"/>
                  <a:pt x="367" y="194"/>
                  <a:pt x="370" y="190"/>
                </a:cubicBezTo>
                <a:cubicBezTo>
                  <a:pt x="372" y="187"/>
                  <a:pt x="377" y="185"/>
                  <a:pt x="380" y="187"/>
                </a:cubicBezTo>
                <a:cubicBezTo>
                  <a:pt x="445" y="223"/>
                  <a:pt x="445" y="223"/>
                  <a:pt x="445" y="223"/>
                </a:cubicBezTo>
                <a:cubicBezTo>
                  <a:pt x="452" y="226"/>
                  <a:pt x="460" y="223"/>
                  <a:pt x="463" y="216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6" y="209"/>
                  <a:pt x="466" y="206"/>
                  <a:pt x="465" y="202"/>
                </a:cubicBezTo>
                <a:cubicBezTo>
                  <a:pt x="464" y="199"/>
                  <a:pt x="461" y="196"/>
                  <a:pt x="458" y="195"/>
                </a:cubicBezTo>
                <a:cubicBezTo>
                  <a:pt x="457" y="194"/>
                  <a:pt x="457" y="194"/>
                  <a:pt x="457" y="194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8" y="95"/>
                  <a:pt x="288" y="94"/>
                  <a:pt x="287" y="94"/>
                </a:cubicBezTo>
                <a:cubicBezTo>
                  <a:pt x="273" y="93"/>
                  <a:pt x="240" y="89"/>
                  <a:pt x="240" y="89"/>
                </a:cubicBezTo>
                <a:cubicBezTo>
                  <a:pt x="234" y="100"/>
                  <a:pt x="217" y="111"/>
                  <a:pt x="200" y="116"/>
                </a:cubicBezTo>
                <a:cubicBezTo>
                  <a:pt x="184" y="122"/>
                  <a:pt x="167" y="111"/>
                  <a:pt x="164" y="106"/>
                </a:cubicBezTo>
                <a:cubicBezTo>
                  <a:pt x="161" y="102"/>
                  <a:pt x="165" y="96"/>
                  <a:pt x="167" y="95"/>
                </a:cubicBezTo>
                <a:cubicBezTo>
                  <a:pt x="169" y="94"/>
                  <a:pt x="200" y="60"/>
                  <a:pt x="205" y="55"/>
                </a:cubicBezTo>
                <a:cubicBezTo>
                  <a:pt x="209" y="50"/>
                  <a:pt x="218" y="49"/>
                  <a:pt x="222" y="48"/>
                </a:cubicBezTo>
                <a:cubicBezTo>
                  <a:pt x="226" y="47"/>
                  <a:pt x="287" y="35"/>
                  <a:pt x="301" y="35"/>
                </a:cubicBezTo>
                <a:cubicBezTo>
                  <a:pt x="310" y="35"/>
                  <a:pt x="319" y="39"/>
                  <a:pt x="326" y="42"/>
                </a:cubicBezTo>
                <a:cubicBezTo>
                  <a:pt x="334" y="47"/>
                  <a:pt x="394" y="67"/>
                  <a:pt x="411" y="69"/>
                </a:cubicBezTo>
                <a:cubicBezTo>
                  <a:pt x="428" y="72"/>
                  <a:pt x="453" y="60"/>
                  <a:pt x="453" y="60"/>
                </a:cubicBezTo>
                <a:close/>
                <a:moveTo>
                  <a:pt x="294" y="297"/>
                </a:moveTo>
                <a:cubicBezTo>
                  <a:pt x="281" y="319"/>
                  <a:pt x="281" y="319"/>
                  <a:pt x="281" y="319"/>
                </a:cubicBezTo>
                <a:cubicBezTo>
                  <a:pt x="276" y="326"/>
                  <a:pt x="268" y="328"/>
                  <a:pt x="261" y="324"/>
                </a:cubicBezTo>
                <a:cubicBezTo>
                  <a:pt x="259" y="323"/>
                  <a:pt x="259" y="323"/>
                  <a:pt x="259" y="323"/>
                </a:cubicBezTo>
                <a:cubicBezTo>
                  <a:pt x="252" y="319"/>
                  <a:pt x="249" y="310"/>
                  <a:pt x="253" y="303"/>
                </a:cubicBezTo>
                <a:cubicBezTo>
                  <a:pt x="267" y="280"/>
                  <a:pt x="267" y="280"/>
                  <a:pt x="267" y="280"/>
                </a:cubicBezTo>
                <a:cubicBezTo>
                  <a:pt x="271" y="274"/>
                  <a:pt x="280" y="271"/>
                  <a:pt x="287" y="276"/>
                </a:cubicBezTo>
                <a:cubicBezTo>
                  <a:pt x="289" y="277"/>
                  <a:pt x="289" y="277"/>
                  <a:pt x="289" y="277"/>
                </a:cubicBezTo>
                <a:cubicBezTo>
                  <a:pt x="296" y="281"/>
                  <a:pt x="298" y="290"/>
                  <a:pt x="294" y="297"/>
                </a:cubicBezTo>
                <a:close/>
                <a:moveTo>
                  <a:pt x="508" y="191"/>
                </a:moveTo>
                <a:cubicBezTo>
                  <a:pt x="523" y="83"/>
                  <a:pt x="453" y="35"/>
                  <a:pt x="453" y="35"/>
                </a:cubicBezTo>
                <a:cubicBezTo>
                  <a:pt x="505" y="4"/>
                  <a:pt x="505" y="4"/>
                  <a:pt x="505" y="4"/>
                </a:cubicBezTo>
                <a:cubicBezTo>
                  <a:pt x="574" y="43"/>
                  <a:pt x="574" y="154"/>
                  <a:pt x="574" y="154"/>
                </a:cubicBezTo>
                <a:lnTo>
                  <a:pt x="508" y="191"/>
                </a:lnTo>
                <a:close/>
                <a:moveTo>
                  <a:pt x="539" y="115"/>
                </a:moveTo>
                <a:cubicBezTo>
                  <a:pt x="530" y="115"/>
                  <a:pt x="522" y="123"/>
                  <a:pt x="522" y="132"/>
                </a:cubicBezTo>
                <a:cubicBezTo>
                  <a:pt x="522" y="141"/>
                  <a:pt x="530" y="149"/>
                  <a:pt x="539" y="149"/>
                </a:cubicBezTo>
                <a:cubicBezTo>
                  <a:pt x="549" y="149"/>
                  <a:pt x="557" y="141"/>
                  <a:pt x="557" y="132"/>
                </a:cubicBezTo>
                <a:cubicBezTo>
                  <a:pt x="557" y="123"/>
                  <a:pt x="549" y="115"/>
                  <a:pt x="539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0014DC-350D-B945-E7CD-C6417F80A305}"/>
                  </a:ext>
                </a:extLst>
              </p14:cNvPr>
              <p14:cNvContentPartPr/>
              <p14:nvPr/>
            </p14:nvContentPartPr>
            <p14:xfrm>
              <a:off x="9581535" y="487657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0014DC-350D-B945-E7CD-C6417F80A3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7535" y="47685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854F7C-F64B-E707-269C-EC0B53D38EFF}"/>
                  </a:ext>
                </a:extLst>
              </p14:cNvPr>
              <p14:cNvContentPartPr/>
              <p14:nvPr/>
            </p14:nvContentPartPr>
            <p14:xfrm>
              <a:off x="9391095" y="414325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854F7C-F64B-E707-269C-EC0B53D38E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7095" y="4035255"/>
                <a:ext cx="108000" cy="21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A70D7A0-0258-1DC7-7B14-C4A579D41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249032"/>
              </p:ext>
            </p:extLst>
          </p:nvPr>
        </p:nvGraphicFramePr>
        <p:xfrm>
          <a:off x="2322163" y="1"/>
          <a:ext cx="5298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829108" imgH="7543672" progId="Acrobat.Document.2020">
                  <p:embed/>
                </p:oleObj>
              </mc:Choice>
              <mc:Fallback>
                <p:oleObj name="Acrobat Document" r:id="rId7" imgW="5829108" imgH="7543672" progId="Acrobat.Document.20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2163" y="1"/>
                        <a:ext cx="52987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58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41338-DF95-43E5-B2D7-C1306F48D52E}"/>
              </a:ext>
            </a:extLst>
          </p:cNvPr>
          <p:cNvSpPr txBox="1"/>
          <p:nvPr/>
        </p:nvSpPr>
        <p:spPr>
          <a:xfrm>
            <a:off x="156710" y="248334"/>
            <a:ext cx="9130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</a:t>
            </a:r>
            <a:endParaRPr lang="en-US" sz="2400" b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3370D03-28C1-4CAC-99D1-33EBDE37E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7" y="3429000"/>
            <a:ext cx="8825659" cy="1348386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3884CE-7443-1B0C-E5ED-D6E0FD34F316}"/>
              </a:ext>
            </a:extLst>
          </p:cNvPr>
          <p:cNvSpPr txBox="1"/>
          <p:nvPr/>
        </p:nvSpPr>
        <p:spPr>
          <a:xfrm>
            <a:off x="3419475" y="440805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67834-4CE8-6C43-E333-5DF3F4A84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2" t="17743" r="66124" b="8383"/>
          <a:stretch/>
        </p:blipFill>
        <p:spPr>
          <a:xfrm>
            <a:off x="914400" y="182880"/>
            <a:ext cx="6886575" cy="663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2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50000"/>
              </a:schemeClr>
            </a:gs>
            <a:gs pos="0">
              <a:schemeClr val="tx1"/>
            </a:gs>
            <a:gs pos="100000">
              <a:srgbClr val="5DAF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F869-3A51-4B92-B0C4-B22958C59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9683058" cy="1004057"/>
          </a:xfrm>
          <a:noFill/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2023 – 2028 Strategic Plan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6E226-2491-4875-B474-7A01921DD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Development Timeline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F8B528-6914-40D0-8BBD-ACE47B5260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September 2022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A518-54F5-4142-8554-B8970B49BF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53F355-355D-4EA9-978E-A35A4E2F7C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ln>
            <a:noFill/>
          </a:ln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Internal and External Assessments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DDB262F-9F3C-4C5C-BA60-CCD1F8FF06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Staff survey and discussion</a:t>
            </a:r>
          </a:p>
          <a:p>
            <a:r>
              <a:rPr lang="en-US" sz="3400" dirty="0">
                <a:solidFill>
                  <a:schemeClr val="tx1"/>
                </a:solidFill>
              </a:rPr>
              <a:t>Met with tribal partners and licensees</a:t>
            </a:r>
            <a:endParaRPr lang="ru-RU" sz="3400" dirty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1056EF-3B3B-439E-B2CD-E66F34155F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Oct/Dec 2022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F036F3A-A388-4AE4-9CA9-338BFC3A22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Develop Goals and Objectives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77A485-8E15-4824-8127-565F3BFC695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n-US" sz="1300" dirty="0">
                <a:solidFill>
                  <a:schemeClr val="tx1"/>
                </a:solidFill>
              </a:rPr>
              <a:t>Budget presentation and current performance analysis provided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C869AB-9B72-4C90-BAD4-7B2B7A28A3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47848" y="3270325"/>
            <a:ext cx="1260000" cy="59372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chemeClr val="bg1"/>
                </a:solidFill>
              </a:rPr>
              <a:t>January to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dirty="0">
                <a:solidFill>
                  <a:schemeClr val="bg1"/>
                </a:solidFill>
              </a:rPr>
              <a:t>April </a:t>
            </a:r>
          </a:p>
          <a:p>
            <a:r>
              <a:rPr lang="en-US" sz="5600" dirty="0">
                <a:solidFill>
                  <a:schemeClr val="bg1"/>
                </a:solidFill>
              </a:rPr>
              <a:t>2023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D45D5BD-B1A2-4A53-93A9-AF1AAE573C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24D4ED9-50BC-4B4E-950C-0680483C68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Develop Strategies and Performance Measures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A0C858-3571-4BC1-8998-A965A8F9067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Staff develops strategies, measures, and action plans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BA85C11-233D-4211-ADF2-CE189B1C17C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72037F-B3D8-4514-86B5-2E53A0B6719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1F38EEB-F5CB-4D43-BA30-67F805C3BB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55347" y="4174899"/>
            <a:ext cx="1800000" cy="58176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Commissioner Approval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EBB68D-A226-474A-A745-453739C904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Incorporate budgetary items into FY 24-26 budget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31F0B-853E-4CEA-B0DD-3D93E96B2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July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2023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867E67-56DE-4CCB-AA36-E930801E0D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D1AE391-EF52-4CA1-952E-6B1AEA5EAC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Implement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F62B3F-B9CA-4924-B160-3520765D90C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fontScale="92500"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Implement 2023 -  2028 Strategic Plan</a:t>
            </a:r>
          </a:p>
          <a:p>
            <a:r>
              <a:rPr lang="en-US" sz="1200" dirty="0">
                <a:solidFill>
                  <a:schemeClr val="tx1"/>
                </a:solidFill>
              </a:rPr>
              <a:t>Staff implements action plan to accomplish strategies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E8055-5762-4514-88F3-A3637502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F6326-8CA0-4BFE-9770-27D678EE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  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9" name="Picture Placeholder 28" descr="Company logo">
            <a:extLst>
              <a:ext uri="{FF2B5EF4-FFF2-40B4-BE49-F238E27FC236}">
                <a16:creationId xmlns:a16="http://schemas.microsoft.com/office/drawing/2014/main" id="{4ED76C5C-ACCC-4BBB-8E5D-8A77DE9EEC2A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6AB7E-8EA6-475E-815F-06588D75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AF24F759-2890-4717-B1AF-E04CADEEA4E9}" type="slidenum">
              <a:rPr lang="ru-RU" smtClean="0"/>
              <a:t>3</a:t>
            </a:fld>
            <a:endParaRPr lang="ru-RU" dirty="0"/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6B8C71FF-D08C-9A4F-1353-766674C9F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96" y="507305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734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3AA8FF2-6F90-6015-92AE-1BF5C69B6804}"/>
              </a:ext>
            </a:extLst>
          </p:cNvPr>
          <p:cNvSpPr>
            <a:spLocks/>
          </p:cNvSpPr>
          <p:nvPr/>
        </p:nvSpPr>
        <p:spPr bwMode="auto">
          <a:xfrm>
            <a:off x="403336" y="733745"/>
            <a:ext cx="8879142" cy="1378494"/>
          </a:xfrm>
          <a:custGeom>
            <a:avLst/>
            <a:gdLst>
              <a:gd name="T0" fmla="*/ 2922 w 2933"/>
              <a:gd name="T1" fmla="*/ 293 h 324"/>
              <a:gd name="T2" fmla="*/ 2919 w 2933"/>
              <a:gd name="T3" fmla="*/ 292 h 324"/>
              <a:gd name="T4" fmla="*/ 2532 w 2933"/>
              <a:gd name="T5" fmla="*/ 214 h 324"/>
              <a:gd name="T6" fmla="*/ 1467 w 2933"/>
              <a:gd name="T7" fmla="*/ 0 h 324"/>
              <a:gd name="T8" fmla="*/ 664 w 2933"/>
              <a:gd name="T9" fmla="*/ 162 h 324"/>
              <a:gd name="T10" fmla="*/ 15 w 2933"/>
              <a:gd name="T11" fmla="*/ 292 h 324"/>
              <a:gd name="T12" fmla="*/ 9 w 2933"/>
              <a:gd name="T13" fmla="*/ 293 h 324"/>
              <a:gd name="T14" fmla="*/ 0 w 2933"/>
              <a:gd name="T15" fmla="*/ 308 h 324"/>
              <a:gd name="T16" fmla="*/ 15 w 2933"/>
              <a:gd name="T17" fmla="*/ 324 h 324"/>
              <a:gd name="T18" fmla="*/ 2918 w 2933"/>
              <a:gd name="T19" fmla="*/ 324 h 324"/>
              <a:gd name="T20" fmla="*/ 2933 w 2933"/>
              <a:gd name="T21" fmla="*/ 308 h 324"/>
              <a:gd name="T22" fmla="*/ 2922 w 2933"/>
              <a:gd name="T23" fmla="*/ 293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33" h="324">
                <a:moveTo>
                  <a:pt x="2922" y="293"/>
                </a:moveTo>
                <a:cubicBezTo>
                  <a:pt x="2921" y="293"/>
                  <a:pt x="2920" y="293"/>
                  <a:pt x="2919" y="292"/>
                </a:cubicBezTo>
                <a:cubicBezTo>
                  <a:pt x="2532" y="214"/>
                  <a:pt x="2532" y="214"/>
                  <a:pt x="2532" y="214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664" y="162"/>
                  <a:pt x="664" y="162"/>
                  <a:pt x="664" y="162"/>
                </a:cubicBezTo>
                <a:cubicBezTo>
                  <a:pt x="200" y="255"/>
                  <a:pt x="58" y="284"/>
                  <a:pt x="15" y="292"/>
                </a:cubicBezTo>
                <a:cubicBezTo>
                  <a:pt x="13" y="293"/>
                  <a:pt x="11" y="293"/>
                  <a:pt x="9" y="293"/>
                </a:cubicBezTo>
                <a:cubicBezTo>
                  <a:pt x="4" y="296"/>
                  <a:pt x="0" y="301"/>
                  <a:pt x="0" y="308"/>
                </a:cubicBezTo>
                <a:cubicBezTo>
                  <a:pt x="0" y="317"/>
                  <a:pt x="7" y="324"/>
                  <a:pt x="15" y="324"/>
                </a:cubicBezTo>
                <a:cubicBezTo>
                  <a:pt x="2448" y="324"/>
                  <a:pt x="2851" y="324"/>
                  <a:pt x="2918" y="324"/>
                </a:cubicBezTo>
                <a:cubicBezTo>
                  <a:pt x="2926" y="324"/>
                  <a:pt x="2933" y="317"/>
                  <a:pt x="2933" y="308"/>
                </a:cubicBezTo>
                <a:cubicBezTo>
                  <a:pt x="2933" y="301"/>
                  <a:pt x="2929" y="295"/>
                  <a:pt x="2922" y="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800" b="0" i="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4" name="Prostokąt: zaokrąglone rogi u góry 13">
            <a:extLst>
              <a:ext uri="{FF2B5EF4-FFF2-40B4-BE49-F238E27FC236}">
                <a16:creationId xmlns:a16="http://schemas.microsoft.com/office/drawing/2014/main" id="{32B28097-40BF-714A-D82C-14DC3B6E161B}"/>
              </a:ext>
            </a:extLst>
          </p:cNvPr>
          <p:cNvSpPr/>
          <p:nvPr/>
        </p:nvSpPr>
        <p:spPr>
          <a:xfrm flipV="1">
            <a:off x="389294" y="2252312"/>
            <a:ext cx="8915520" cy="407754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rostokąt 10">
            <a:extLst>
              <a:ext uri="{FF2B5EF4-FFF2-40B4-BE49-F238E27FC236}">
                <a16:creationId xmlns:a16="http://schemas.microsoft.com/office/drawing/2014/main" id="{DF6EEDF2-7FBB-37D2-CB4E-191DCE9B9493}"/>
              </a:ext>
            </a:extLst>
          </p:cNvPr>
          <p:cNvSpPr/>
          <p:nvPr/>
        </p:nvSpPr>
        <p:spPr>
          <a:xfrm>
            <a:off x="403336" y="2756319"/>
            <a:ext cx="8881253" cy="38947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288000" rIns="288000" bIns="144000" rtlCol="0" anchor="t"/>
          <a:lstStyle/>
          <a:p>
            <a:pPr>
              <a:spcBef>
                <a:spcPts val="1000"/>
              </a:spcBef>
              <a:buClr>
                <a:srgbClr val="159794"/>
              </a:buClr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5D434-76D9-C2C1-9527-8842DEEC7EF0}"/>
              </a:ext>
            </a:extLst>
          </p:cNvPr>
          <p:cNvSpPr txBox="1"/>
          <p:nvPr/>
        </p:nvSpPr>
        <p:spPr>
          <a:xfrm>
            <a:off x="1561706" y="748495"/>
            <a:ext cx="687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Mission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FCAC1-937E-DF4D-9B2E-2D4F9D6E6F51}"/>
              </a:ext>
            </a:extLst>
          </p:cNvPr>
          <p:cNvSpPr txBox="1"/>
          <p:nvPr/>
        </p:nvSpPr>
        <p:spPr>
          <a:xfrm>
            <a:off x="1404086" y="2702207"/>
            <a:ext cx="6877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Vision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4631AA-570B-1598-923D-5F42611F0EDB}"/>
              </a:ext>
            </a:extLst>
          </p:cNvPr>
          <p:cNvSpPr txBox="1"/>
          <p:nvPr/>
        </p:nvSpPr>
        <p:spPr>
          <a:xfrm>
            <a:off x="400399" y="3233202"/>
            <a:ext cx="8519053" cy="326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Maintain public confidence: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Conducting fair and effective gambling regulatory and enforcement program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Investigating illegal activities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Building positive partnerships and relationships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Providing a workplace that allows employees to excel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chemeClr val="accent4">
                    <a:lumMod val="50000"/>
                  </a:schemeClr>
                </a:solidFill>
                <a:effectLst/>
              </a:rPr>
              <a:t>Anticipating and responding to the evolving gambling industry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04532B-FF6F-CACD-6C9A-30D6E91A8900}"/>
              </a:ext>
            </a:extLst>
          </p:cNvPr>
          <p:cNvSpPr txBox="1"/>
          <p:nvPr/>
        </p:nvSpPr>
        <p:spPr>
          <a:xfrm>
            <a:off x="1561706" y="1331812"/>
            <a:ext cx="6651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bg1">
                    <a:lumMod val="85000"/>
                  </a:schemeClr>
                </a:solidFill>
                <a:effectLst/>
              </a:rPr>
              <a:t>Protect the public by ensuring that gambling is legal and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h</a:t>
            </a:r>
            <a:r>
              <a:rPr lang="en-US" sz="2400" b="0" i="0" dirty="0">
                <a:solidFill>
                  <a:schemeClr val="bg1">
                    <a:lumMod val="85000"/>
                  </a:schemeClr>
                </a:solidFill>
                <a:effectLst/>
              </a:rPr>
              <a:t>onest.</a:t>
            </a:r>
          </a:p>
        </p:txBody>
      </p:sp>
    </p:spTree>
    <p:extLst>
      <p:ext uri="{BB962C8B-B14F-4D97-AF65-F5344CB8AC3E}">
        <p14:creationId xmlns:p14="http://schemas.microsoft.com/office/powerpoint/2010/main" val="99238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3" name="Prostokąt: zaokrąglone rogi u góry 9">
            <a:extLst>
              <a:ext uri="{FF2B5EF4-FFF2-40B4-BE49-F238E27FC236}">
                <a16:creationId xmlns:a16="http://schemas.microsoft.com/office/drawing/2014/main" id="{3DD90FCD-45C9-5DAF-DA49-F81F82DDD8C9}"/>
              </a:ext>
            </a:extLst>
          </p:cNvPr>
          <p:cNvSpPr/>
          <p:nvPr/>
        </p:nvSpPr>
        <p:spPr>
          <a:xfrm>
            <a:off x="106913" y="609902"/>
            <a:ext cx="9137186" cy="546282"/>
          </a:xfrm>
          <a:prstGeom prst="round2SameRect">
            <a:avLst/>
          </a:prstGeom>
          <a:solidFill>
            <a:srgbClr val="1A58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Values</a:t>
            </a:r>
          </a:p>
        </p:txBody>
      </p:sp>
      <p:sp>
        <p:nvSpPr>
          <p:cNvPr id="15" name="Prostokąt 10">
            <a:extLst>
              <a:ext uri="{FF2B5EF4-FFF2-40B4-BE49-F238E27FC236}">
                <a16:creationId xmlns:a16="http://schemas.microsoft.com/office/drawing/2014/main" id="{8616326E-98E6-7EE8-4C7B-663F9AFE1508}"/>
              </a:ext>
            </a:extLst>
          </p:cNvPr>
          <p:cNvSpPr/>
          <p:nvPr/>
        </p:nvSpPr>
        <p:spPr>
          <a:xfrm>
            <a:off x="730522" y="1156184"/>
            <a:ext cx="7889968" cy="530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288000" rIns="288000" bIns="144000" rtlCol="0" anchor="t"/>
          <a:lstStyle/>
          <a:p>
            <a:pPr>
              <a:spcBef>
                <a:spcPts val="1000"/>
              </a:spcBef>
              <a:buClr>
                <a:srgbClr val="159794"/>
              </a:buClr>
            </a:pP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1150BE-CE7F-F141-715E-82A97CF14C4D}"/>
              </a:ext>
            </a:extLst>
          </p:cNvPr>
          <p:cNvSpPr txBox="1"/>
          <p:nvPr/>
        </p:nvSpPr>
        <p:spPr>
          <a:xfrm>
            <a:off x="816582" y="1439525"/>
            <a:ext cx="774784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Integrity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Following standards to do the moral or right thing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Behaving when no one is watching, as you would if you had an audience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Being honest with all of those you interact with in your work environment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Professionalism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Behavior that reflects positively on yourself, the agency, and state government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Striving for Excellence in your duties and responsibilities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Respect</a:t>
            </a:r>
            <a:r>
              <a:rPr lang="en-US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Treat people the way you want to be treated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Give open and honest feedback in a positive, constructive manner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Be willing to show consideration and/or appreciation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Diversity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1600" dirty="0"/>
              <a:t>When people share their different backgrounds, cultures, experiences, and talents; the agency benefits with new perspectives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0014DC-350D-B945-E7CD-C6417F80A305}"/>
                  </a:ext>
                </a:extLst>
              </p14:cNvPr>
              <p14:cNvContentPartPr/>
              <p14:nvPr/>
            </p14:nvContentPartPr>
            <p14:xfrm>
              <a:off x="9581535" y="487657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0014DC-350D-B945-E7CD-C6417F80A3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7895" y="476857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854F7C-F64B-E707-269C-EC0B53D38EFF}"/>
                  </a:ext>
                </a:extLst>
              </p14:cNvPr>
              <p14:cNvContentPartPr/>
              <p14:nvPr/>
            </p14:nvContentPartPr>
            <p14:xfrm>
              <a:off x="9391095" y="414325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854F7C-F64B-E707-269C-EC0B53D38E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7455" y="403525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733660A-E26C-E2DB-3FF2-30533C327B61}"/>
                  </a:ext>
                </a:extLst>
              </p14:cNvPr>
              <p14:cNvContentPartPr/>
              <p14:nvPr/>
            </p14:nvContentPartPr>
            <p14:xfrm>
              <a:off x="3018735" y="549577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733660A-E26C-E2DB-3FF2-30533C327B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5095" y="538777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37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14FB1B-5789-9BC2-BABB-4BABA3783797}"/>
              </a:ext>
            </a:extLst>
          </p:cNvPr>
          <p:cNvGrpSpPr/>
          <p:nvPr/>
        </p:nvGrpSpPr>
        <p:grpSpPr>
          <a:xfrm>
            <a:off x="685800" y="138508"/>
            <a:ext cx="8507974" cy="1904836"/>
            <a:chOff x="2692400" y="1200151"/>
            <a:chExt cx="6807200" cy="165527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C5B5528-DBE4-904A-34B2-F15BC9371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1200151"/>
              <a:ext cx="6807200" cy="1079088"/>
            </a:xfrm>
            <a:custGeom>
              <a:avLst/>
              <a:gdLst>
                <a:gd name="T0" fmla="*/ 2922 w 2933"/>
                <a:gd name="T1" fmla="*/ 293 h 324"/>
                <a:gd name="T2" fmla="*/ 2919 w 2933"/>
                <a:gd name="T3" fmla="*/ 292 h 324"/>
                <a:gd name="T4" fmla="*/ 2532 w 2933"/>
                <a:gd name="T5" fmla="*/ 214 h 324"/>
                <a:gd name="T6" fmla="*/ 1467 w 2933"/>
                <a:gd name="T7" fmla="*/ 0 h 324"/>
                <a:gd name="T8" fmla="*/ 664 w 2933"/>
                <a:gd name="T9" fmla="*/ 162 h 324"/>
                <a:gd name="T10" fmla="*/ 15 w 2933"/>
                <a:gd name="T11" fmla="*/ 292 h 324"/>
                <a:gd name="T12" fmla="*/ 9 w 2933"/>
                <a:gd name="T13" fmla="*/ 293 h 324"/>
                <a:gd name="T14" fmla="*/ 0 w 2933"/>
                <a:gd name="T15" fmla="*/ 308 h 324"/>
                <a:gd name="T16" fmla="*/ 15 w 2933"/>
                <a:gd name="T17" fmla="*/ 324 h 324"/>
                <a:gd name="T18" fmla="*/ 2918 w 2933"/>
                <a:gd name="T19" fmla="*/ 324 h 324"/>
                <a:gd name="T20" fmla="*/ 2933 w 2933"/>
                <a:gd name="T21" fmla="*/ 308 h 324"/>
                <a:gd name="T22" fmla="*/ 2922 w 2933"/>
                <a:gd name="T23" fmla="*/ 293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3" h="324">
                  <a:moveTo>
                    <a:pt x="2922" y="293"/>
                  </a:moveTo>
                  <a:cubicBezTo>
                    <a:pt x="2921" y="293"/>
                    <a:pt x="2920" y="293"/>
                    <a:pt x="2919" y="292"/>
                  </a:cubicBezTo>
                  <a:cubicBezTo>
                    <a:pt x="2532" y="214"/>
                    <a:pt x="2532" y="214"/>
                    <a:pt x="2532" y="214"/>
                  </a:cubicBezTo>
                  <a:cubicBezTo>
                    <a:pt x="1467" y="0"/>
                    <a:pt x="1467" y="0"/>
                    <a:pt x="1467" y="0"/>
                  </a:cubicBezTo>
                  <a:cubicBezTo>
                    <a:pt x="664" y="162"/>
                    <a:pt x="664" y="162"/>
                    <a:pt x="664" y="162"/>
                  </a:cubicBezTo>
                  <a:cubicBezTo>
                    <a:pt x="200" y="255"/>
                    <a:pt x="58" y="284"/>
                    <a:pt x="15" y="292"/>
                  </a:cubicBezTo>
                  <a:cubicBezTo>
                    <a:pt x="13" y="293"/>
                    <a:pt x="11" y="293"/>
                    <a:pt x="9" y="293"/>
                  </a:cubicBezTo>
                  <a:cubicBezTo>
                    <a:pt x="4" y="296"/>
                    <a:pt x="0" y="301"/>
                    <a:pt x="0" y="308"/>
                  </a:cubicBezTo>
                  <a:cubicBezTo>
                    <a:pt x="0" y="317"/>
                    <a:pt x="7" y="324"/>
                    <a:pt x="15" y="324"/>
                  </a:cubicBezTo>
                  <a:cubicBezTo>
                    <a:pt x="2448" y="324"/>
                    <a:pt x="2851" y="324"/>
                    <a:pt x="2918" y="324"/>
                  </a:cubicBezTo>
                  <a:cubicBezTo>
                    <a:pt x="2926" y="324"/>
                    <a:pt x="2933" y="317"/>
                    <a:pt x="2933" y="308"/>
                  </a:cubicBezTo>
                  <a:cubicBezTo>
                    <a:pt x="2933" y="301"/>
                    <a:pt x="2929" y="295"/>
                    <a:pt x="2922" y="29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Prostokąt 2">
              <a:extLst>
                <a:ext uri="{FF2B5EF4-FFF2-40B4-BE49-F238E27FC236}">
                  <a16:creationId xmlns:a16="http://schemas.microsoft.com/office/drawing/2014/main" id="{FBEC253F-4EB1-53E4-AFBA-6DF7D7F5B108}"/>
                </a:ext>
              </a:extLst>
            </p:cNvPr>
            <p:cNvSpPr/>
            <p:nvPr/>
          </p:nvSpPr>
          <p:spPr>
            <a:xfrm>
              <a:off x="2761279" y="2352373"/>
              <a:ext cx="6669442" cy="503049"/>
            </a:xfrm>
            <a:prstGeom prst="bracketPair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Vision</a:t>
              </a:r>
            </a:p>
          </p:txBody>
        </p:sp>
      </p:grpSp>
      <p:sp>
        <p:nvSpPr>
          <p:cNvPr id="21" name="pole tekstowe 50">
            <a:extLst>
              <a:ext uri="{FF2B5EF4-FFF2-40B4-BE49-F238E27FC236}">
                <a16:creationId xmlns:a16="http://schemas.microsoft.com/office/drawing/2014/main" id="{4E21A01C-47FD-E570-021F-B639E9C63E4A}"/>
              </a:ext>
            </a:extLst>
          </p:cNvPr>
          <p:cNvSpPr txBox="1"/>
          <p:nvPr/>
        </p:nvSpPr>
        <p:spPr>
          <a:xfrm>
            <a:off x="3439937" y="511295"/>
            <a:ext cx="3118887" cy="69316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Mission</a:t>
            </a:r>
          </a:p>
        </p:txBody>
      </p:sp>
      <p:grpSp>
        <p:nvGrpSpPr>
          <p:cNvPr id="44" name="Grupa 27">
            <a:extLst>
              <a:ext uri="{FF2B5EF4-FFF2-40B4-BE49-F238E27FC236}">
                <a16:creationId xmlns:a16="http://schemas.microsoft.com/office/drawing/2014/main" id="{19C87B9A-A40B-9EDD-EAB4-88F347E439F5}"/>
              </a:ext>
            </a:extLst>
          </p:cNvPr>
          <p:cNvGrpSpPr/>
          <p:nvPr/>
        </p:nvGrpSpPr>
        <p:grpSpPr>
          <a:xfrm>
            <a:off x="3199662" y="2142187"/>
            <a:ext cx="1862783" cy="4115969"/>
            <a:chOff x="5591007" y="1155353"/>
            <a:chExt cx="1862783" cy="4115969"/>
          </a:xfrm>
        </p:grpSpPr>
        <p:grpSp>
          <p:nvGrpSpPr>
            <p:cNvPr id="46" name="Grupa 17">
              <a:extLst>
                <a:ext uri="{FF2B5EF4-FFF2-40B4-BE49-F238E27FC236}">
                  <a16:creationId xmlns:a16="http://schemas.microsoft.com/office/drawing/2014/main" id="{24E78B11-B2D6-5301-E789-CF5B8DC0D72F}"/>
                </a:ext>
              </a:extLst>
            </p:cNvPr>
            <p:cNvGrpSpPr/>
            <p:nvPr/>
          </p:nvGrpSpPr>
          <p:grpSpPr>
            <a:xfrm>
              <a:off x="5687399" y="1155353"/>
              <a:ext cx="1590632" cy="4115969"/>
              <a:chOff x="5687399" y="1155353"/>
              <a:chExt cx="1590632" cy="4115969"/>
            </a:xfrm>
          </p:grpSpPr>
          <p:sp>
            <p:nvSpPr>
              <p:cNvPr id="50" name="Prostokąt 3">
                <a:extLst>
                  <a:ext uri="{FF2B5EF4-FFF2-40B4-BE49-F238E27FC236}">
                    <a16:creationId xmlns:a16="http://schemas.microsoft.com/office/drawing/2014/main" id="{09872461-622A-CC7E-99EA-C9B57C3BA15A}"/>
                  </a:ext>
                </a:extLst>
              </p:cNvPr>
              <p:cNvSpPr/>
              <p:nvPr/>
            </p:nvSpPr>
            <p:spPr>
              <a:xfrm>
                <a:off x="5905924" y="2165114"/>
                <a:ext cx="1197534" cy="271710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rapez 26">
                <a:extLst>
                  <a:ext uri="{FF2B5EF4-FFF2-40B4-BE49-F238E27FC236}">
                    <a16:creationId xmlns:a16="http://schemas.microsoft.com/office/drawing/2014/main" id="{7025E233-583D-D1A6-0498-26949661593D}"/>
                  </a:ext>
                </a:extLst>
              </p:cNvPr>
              <p:cNvSpPr/>
              <p:nvPr/>
            </p:nvSpPr>
            <p:spPr>
              <a:xfrm>
                <a:off x="5845409" y="4949998"/>
                <a:ext cx="1318563" cy="321324"/>
              </a:xfrm>
              <a:prstGeom prst="trapezoi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" name="Trapez 27">
                <a:extLst>
                  <a:ext uri="{FF2B5EF4-FFF2-40B4-BE49-F238E27FC236}">
                    <a16:creationId xmlns:a16="http://schemas.microsoft.com/office/drawing/2014/main" id="{D28659AB-EAB7-4B03-28F5-6BD27BC60595}"/>
                  </a:ext>
                </a:extLst>
              </p:cNvPr>
              <p:cNvSpPr/>
              <p:nvPr/>
            </p:nvSpPr>
            <p:spPr>
              <a:xfrm rot="10800000">
                <a:off x="5687399" y="1155353"/>
                <a:ext cx="1590632" cy="880960"/>
              </a:xfrm>
              <a:prstGeom prst="trapezoi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AE3228F-1EBB-1BC2-0090-1B652CCBD12E}"/>
                  </a:ext>
                </a:extLst>
              </p:cNvPr>
              <p:cNvGrpSpPr/>
              <p:nvPr/>
            </p:nvGrpSpPr>
            <p:grpSpPr>
              <a:xfrm>
                <a:off x="6028213" y="2370482"/>
                <a:ext cx="941075" cy="2336984"/>
                <a:chOff x="6102684" y="2370152"/>
                <a:chExt cx="941075" cy="2336984"/>
              </a:xfrm>
            </p:grpSpPr>
            <p:sp>
              <p:nvSpPr>
                <p:cNvPr id="54" name="Prostokąt 3">
                  <a:extLst>
                    <a:ext uri="{FF2B5EF4-FFF2-40B4-BE49-F238E27FC236}">
                      <a16:creationId xmlns:a16="http://schemas.microsoft.com/office/drawing/2014/main" id="{7ADC711E-AC63-2AE5-7FA7-0F028057205A}"/>
                    </a:ext>
                  </a:extLst>
                </p:cNvPr>
                <p:cNvSpPr/>
                <p:nvPr/>
              </p:nvSpPr>
              <p:spPr>
                <a:xfrm rot="5400000">
                  <a:off x="5036745" y="3449037"/>
                  <a:ext cx="2299012" cy="167133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Prostokąt 3">
                  <a:extLst>
                    <a:ext uri="{FF2B5EF4-FFF2-40B4-BE49-F238E27FC236}">
                      <a16:creationId xmlns:a16="http://schemas.microsoft.com/office/drawing/2014/main" id="{C5D1C680-F0A8-2040-D894-B8D533A21278}"/>
                    </a:ext>
                  </a:extLst>
                </p:cNvPr>
                <p:cNvSpPr/>
                <p:nvPr/>
              </p:nvSpPr>
              <p:spPr>
                <a:xfrm rot="5400000">
                  <a:off x="5394717" y="3455077"/>
                  <a:ext cx="2336984" cy="167133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Prostokąt 3">
                  <a:extLst>
                    <a:ext uri="{FF2B5EF4-FFF2-40B4-BE49-F238E27FC236}">
                      <a16:creationId xmlns:a16="http://schemas.microsoft.com/office/drawing/2014/main" id="{B00084C4-1D00-B445-6B13-DCD692F21276}"/>
                    </a:ext>
                  </a:extLst>
                </p:cNvPr>
                <p:cNvSpPr/>
                <p:nvPr/>
              </p:nvSpPr>
              <p:spPr>
                <a:xfrm rot="5400000">
                  <a:off x="5797844" y="3461221"/>
                  <a:ext cx="2303228" cy="18860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7" name="Grupa 24">
              <a:extLst>
                <a:ext uri="{FF2B5EF4-FFF2-40B4-BE49-F238E27FC236}">
                  <a16:creationId xmlns:a16="http://schemas.microsoft.com/office/drawing/2014/main" id="{239106C2-3437-76CD-E5FF-1903A582B060}"/>
                </a:ext>
              </a:extLst>
            </p:cNvPr>
            <p:cNvGrpSpPr/>
            <p:nvPr/>
          </p:nvGrpSpPr>
          <p:grpSpPr>
            <a:xfrm>
              <a:off x="5591007" y="2436857"/>
              <a:ext cx="1862783" cy="2198549"/>
              <a:chOff x="5591007" y="2436857"/>
              <a:chExt cx="1862783" cy="2198549"/>
            </a:xfrm>
          </p:grpSpPr>
          <p:sp>
            <p:nvSpPr>
              <p:cNvPr id="48" name="Prostokąt 3">
                <a:extLst>
                  <a:ext uri="{FF2B5EF4-FFF2-40B4-BE49-F238E27FC236}">
                    <a16:creationId xmlns:a16="http://schemas.microsoft.com/office/drawing/2014/main" id="{59755690-61F6-77DA-FE8A-684077267DA8}"/>
                  </a:ext>
                </a:extLst>
              </p:cNvPr>
              <p:cNvSpPr/>
              <p:nvPr/>
            </p:nvSpPr>
            <p:spPr>
              <a:xfrm>
                <a:off x="5591007" y="2436857"/>
                <a:ext cx="1856654" cy="472868"/>
              </a:xfrm>
              <a:prstGeom prst="bracketPair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Process</a:t>
                </a:r>
              </a:p>
            </p:txBody>
          </p:sp>
          <p:sp>
            <p:nvSpPr>
              <p:cNvPr id="49" name="Prostokąt 3">
                <a:extLst>
                  <a:ext uri="{FF2B5EF4-FFF2-40B4-BE49-F238E27FC236}">
                    <a16:creationId xmlns:a16="http://schemas.microsoft.com/office/drawing/2014/main" id="{9EFEDECE-4867-5D40-1629-A5E2629540AD}"/>
                  </a:ext>
                </a:extLst>
              </p:cNvPr>
              <p:cNvSpPr/>
              <p:nvPr/>
            </p:nvSpPr>
            <p:spPr>
              <a:xfrm>
                <a:off x="5597136" y="3198705"/>
                <a:ext cx="1856654" cy="1436701"/>
              </a:xfrm>
              <a:prstGeom prst="bracketPair">
                <a:avLst>
                  <a:gd name="adj" fmla="val 0"/>
                </a:avLst>
              </a:prstGeom>
              <a:solidFill>
                <a:schemeClr val="accent5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Be a leader in gambling licensing, regulation, and enforcement.  </a:t>
                </a:r>
              </a:p>
            </p:txBody>
          </p:sp>
        </p:grpSp>
      </p:grpSp>
      <p:grpSp>
        <p:nvGrpSpPr>
          <p:cNvPr id="58" name="Grupa 23">
            <a:extLst>
              <a:ext uri="{FF2B5EF4-FFF2-40B4-BE49-F238E27FC236}">
                <a16:creationId xmlns:a16="http://schemas.microsoft.com/office/drawing/2014/main" id="{2B636097-215D-2534-29C6-C5E6F41A6817}"/>
              </a:ext>
            </a:extLst>
          </p:cNvPr>
          <p:cNvGrpSpPr/>
          <p:nvPr/>
        </p:nvGrpSpPr>
        <p:grpSpPr>
          <a:xfrm>
            <a:off x="7171952" y="2142187"/>
            <a:ext cx="1965859" cy="4176596"/>
            <a:chOff x="7967536" y="2239089"/>
            <a:chExt cx="1889444" cy="4148850"/>
          </a:xfrm>
        </p:grpSpPr>
        <p:grpSp>
          <p:nvGrpSpPr>
            <p:cNvPr id="60" name="Grupa 20">
              <a:extLst>
                <a:ext uri="{FF2B5EF4-FFF2-40B4-BE49-F238E27FC236}">
                  <a16:creationId xmlns:a16="http://schemas.microsoft.com/office/drawing/2014/main" id="{709E6DBB-B36A-2CFF-2F62-2412DAD1E87D}"/>
                </a:ext>
              </a:extLst>
            </p:cNvPr>
            <p:cNvGrpSpPr/>
            <p:nvPr/>
          </p:nvGrpSpPr>
          <p:grpSpPr>
            <a:xfrm>
              <a:off x="8046989" y="2239089"/>
              <a:ext cx="1590632" cy="4148850"/>
              <a:chOff x="8046989" y="2239089"/>
              <a:chExt cx="1590632" cy="4148850"/>
            </a:xfrm>
          </p:grpSpPr>
          <p:sp>
            <p:nvSpPr>
              <p:cNvPr id="64" name="Prostokąt 4">
                <a:extLst>
                  <a:ext uri="{FF2B5EF4-FFF2-40B4-BE49-F238E27FC236}">
                    <a16:creationId xmlns:a16="http://schemas.microsoft.com/office/drawing/2014/main" id="{36508632-3A66-1AA4-DD4E-9640F79F7BEA}"/>
                  </a:ext>
                </a:extLst>
              </p:cNvPr>
              <p:cNvSpPr/>
              <p:nvPr/>
            </p:nvSpPr>
            <p:spPr>
              <a:xfrm>
                <a:off x="8280165" y="3240382"/>
                <a:ext cx="1197534" cy="271710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Trapez 30">
                <a:extLst>
                  <a:ext uri="{FF2B5EF4-FFF2-40B4-BE49-F238E27FC236}">
                    <a16:creationId xmlns:a16="http://schemas.microsoft.com/office/drawing/2014/main" id="{F7F03D6E-1EAC-8149-1811-6FB59213AF1F}"/>
                  </a:ext>
                </a:extLst>
              </p:cNvPr>
              <p:cNvSpPr/>
              <p:nvPr/>
            </p:nvSpPr>
            <p:spPr>
              <a:xfrm>
                <a:off x="8226139" y="6050057"/>
                <a:ext cx="1318563" cy="337882"/>
              </a:xfrm>
              <a:prstGeom prst="trapezoi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" name="Trapez 31">
                <a:extLst>
                  <a:ext uri="{FF2B5EF4-FFF2-40B4-BE49-F238E27FC236}">
                    <a16:creationId xmlns:a16="http://schemas.microsoft.com/office/drawing/2014/main" id="{A3FC0D03-C6FF-DB58-5054-D43C859839E7}"/>
                  </a:ext>
                </a:extLst>
              </p:cNvPr>
              <p:cNvSpPr/>
              <p:nvPr/>
            </p:nvSpPr>
            <p:spPr>
              <a:xfrm rot="10800000">
                <a:off x="8046989" y="2239089"/>
                <a:ext cx="1590632" cy="880960"/>
              </a:xfrm>
              <a:prstGeom prst="trapezoi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3B1CC5E-A76E-F25D-F520-67192B3A2839}"/>
                  </a:ext>
                </a:extLst>
              </p:cNvPr>
              <p:cNvGrpSpPr/>
              <p:nvPr/>
            </p:nvGrpSpPr>
            <p:grpSpPr>
              <a:xfrm>
                <a:off x="8447587" y="3491201"/>
                <a:ext cx="915772" cy="2291536"/>
                <a:chOff x="8527586" y="3490871"/>
                <a:chExt cx="915772" cy="2291536"/>
              </a:xfrm>
            </p:grpSpPr>
            <p:sp>
              <p:nvSpPr>
                <p:cNvPr id="68" name="Prostokąt 4">
                  <a:extLst>
                    <a:ext uri="{FF2B5EF4-FFF2-40B4-BE49-F238E27FC236}">
                      <a16:creationId xmlns:a16="http://schemas.microsoft.com/office/drawing/2014/main" id="{1F87F8C7-1A1E-A821-2F2E-574412718A2D}"/>
                    </a:ext>
                  </a:extLst>
                </p:cNvPr>
                <p:cNvSpPr/>
                <p:nvPr/>
              </p:nvSpPr>
              <p:spPr>
                <a:xfrm rot="5400000">
                  <a:off x="8213831" y="4552878"/>
                  <a:ext cx="2291531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Prostokąt 4">
                  <a:extLst>
                    <a:ext uri="{FF2B5EF4-FFF2-40B4-BE49-F238E27FC236}">
                      <a16:creationId xmlns:a16="http://schemas.microsoft.com/office/drawing/2014/main" id="{4C5A44B1-1FD4-1579-E021-4F8497E80E5B}"/>
                    </a:ext>
                  </a:extLst>
                </p:cNvPr>
                <p:cNvSpPr/>
                <p:nvPr/>
              </p:nvSpPr>
              <p:spPr>
                <a:xfrm rot="5400000">
                  <a:off x="7465581" y="4552876"/>
                  <a:ext cx="2291532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Prostokąt 4">
                  <a:extLst>
                    <a:ext uri="{FF2B5EF4-FFF2-40B4-BE49-F238E27FC236}">
                      <a16:creationId xmlns:a16="http://schemas.microsoft.com/office/drawing/2014/main" id="{4D088829-3FEC-7F5A-2103-EE99A2A3C34D}"/>
                    </a:ext>
                  </a:extLst>
                </p:cNvPr>
                <p:cNvSpPr/>
                <p:nvPr/>
              </p:nvSpPr>
              <p:spPr>
                <a:xfrm rot="5400000">
                  <a:off x="7824549" y="4552880"/>
                  <a:ext cx="2291535" cy="167520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1" name="Grupa 21">
              <a:extLst>
                <a:ext uri="{FF2B5EF4-FFF2-40B4-BE49-F238E27FC236}">
                  <a16:creationId xmlns:a16="http://schemas.microsoft.com/office/drawing/2014/main" id="{E626D56E-BE11-08FA-BA22-C0D8472C5D7D}"/>
                </a:ext>
              </a:extLst>
            </p:cNvPr>
            <p:cNvGrpSpPr/>
            <p:nvPr/>
          </p:nvGrpSpPr>
          <p:grpSpPr>
            <a:xfrm>
              <a:off x="7967536" y="3407111"/>
              <a:ext cx="1889444" cy="2246747"/>
              <a:chOff x="7967536" y="3407111"/>
              <a:chExt cx="1889444" cy="2246747"/>
            </a:xfrm>
          </p:grpSpPr>
          <p:sp>
            <p:nvSpPr>
              <p:cNvPr id="62" name="Prostokąt 4">
                <a:extLst>
                  <a:ext uri="{FF2B5EF4-FFF2-40B4-BE49-F238E27FC236}">
                    <a16:creationId xmlns:a16="http://schemas.microsoft.com/office/drawing/2014/main" id="{3185D5D0-E5F2-0BD8-9701-EA37E2D0F168}"/>
                  </a:ext>
                </a:extLst>
              </p:cNvPr>
              <p:cNvSpPr/>
              <p:nvPr/>
            </p:nvSpPr>
            <p:spPr>
              <a:xfrm>
                <a:off x="7967538" y="3407111"/>
                <a:ext cx="1889442" cy="571644"/>
              </a:xfrm>
              <a:prstGeom prst="bracketPair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Partners</a:t>
                </a:r>
              </a:p>
            </p:txBody>
          </p:sp>
          <p:sp>
            <p:nvSpPr>
              <p:cNvPr id="63" name="Prostokąt 4">
                <a:extLst>
                  <a:ext uri="{FF2B5EF4-FFF2-40B4-BE49-F238E27FC236}">
                    <a16:creationId xmlns:a16="http://schemas.microsoft.com/office/drawing/2014/main" id="{0942D55A-B6D6-478A-1B83-548F24257AEC}"/>
                  </a:ext>
                </a:extLst>
              </p:cNvPr>
              <p:cNvSpPr/>
              <p:nvPr/>
            </p:nvSpPr>
            <p:spPr>
              <a:xfrm>
                <a:off x="7967536" y="4258275"/>
                <a:ext cx="1856654" cy="1395583"/>
              </a:xfrm>
              <a:prstGeom prst="bracketPair">
                <a:avLst>
                  <a:gd name="adj" fmla="val 0"/>
                </a:avLst>
              </a:prstGeom>
              <a:solidFill>
                <a:schemeClr val="accent6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 fontScale="92500" lnSpcReduction="10000"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Strengthen partnerships with governmental agencies, licensees, and the public.</a:t>
                </a:r>
              </a:p>
            </p:txBody>
          </p:sp>
        </p:grpSp>
      </p:grpSp>
      <p:grpSp>
        <p:nvGrpSpPr>
          <p:cNvPr id="30" name="Grupa 30">
            <a:extLst>
              <a:ext uri="{FF2B5EF4-FFF2-40B4-BE49-F238E27FC236}">
                <a16:creationId xmlns:a16="http://schemas.microsoft.com/office/drawing/2014/main" id="{D84855C9-6D57-5C52-21FB-0C5E2F379BD6}"/>
              </a:ext>
            </a:extLst>
          </p:cNvPr>
          <p:cNvGrpSpPr/>
          <p:nvPr/>
        </p:nvGrpSpPr>
        <p:grpSpPr>
          <a:xfrm>
            <a:off x="1128006" y="2105562"/>
            <a:ext cx="1857306" cy="4114015"/>
            <a:chOff x="3333017" y="935216"/>
            <a:chExt cx="1857306" cy="4114015"/>
          </a:xfrm>
        </p:grpSpPr>
        <p:grpSp>
          <p:nvGrpSpPr>
            <p:cNvPr id="32" name="Grupa 16">
              <a:extLst>
                <a:ext uri="{FF2B5EF4-FFF2-40B4-BE49-F238E27FC236}">
                  <a16:creationId xmlns:a16="http://schemas.microsoft.com/office/drawing/2014/main" id="{6827B5A8-821A-E941-9FF5-DB8EB8BC0905}"/>
                </a:ext>
              </a:extLst>
            </p:cNvPr>
            <p:cNvGrpSpPr/>
            <p:nvPr/>
          </p:nvGrpSpPr>
          <p:grpSpPr>
            <a:xfrm>
              <a:off x="3463265" y="935216"/>
              <a:ext cx="1556191" cy="4114015"/>
              <a:chOff x="3463265" y="935216"/>
              <a:chExt cx="1556191" cy="4114015"/>
            </a:xfrm>
          </p:grpSpPr>
          <p:sp>
            <p:nvSpPr>
              <p:cNvPr id="38" name="Trapez 24">
                <a:extLst>
                  <a:ext uri="{FF2B5EF4-FFF2-40B4-BE49-F238E27FC236}">
                    <a16:creationId xmlns:a16="http://schemas.microsoft.com/office/drawing/2014/main" id="{76A6EA99-CAE4-B3C4-7584-D731CCA6A92A}"/>
                  </a:ext>
                </a:extLst>
              </p:cNvPr>
              <p:cNvSpPr/>
              <p:nvPr/>
            </p:nvSpPr>
            <p:spPr>
              <a:xfrm rot="10800000">
                <a:off x="3463265" y="935216"/>
                <a:ext cx="1556191" cy="864399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" name="Prostokąt 2">
                <a:extLst>
                  <a:ext uri="{FF2B5EF4-FFF2-40B4-BE49-F238E27FC236}">
                    <a16:creationId xmlns:a16="http://schemas.microsoft.com/office/drawing/2014/main" id="{E47501D5-6B54-5E8A-FB72-0932E365C608}"/>
                  </a:ext>
                </a:extLst>
              </p:cNvPr>
              <p:cNvSpPr/>
              <p:nvPr/>
            </p:nvSpPr>
            <p:spPr>
              <a:xfrm>
                <a:off x="3638000" y="1944981"/>
                <a:ext cx="1197534" cy="27005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rapez 6">
                <a:extLst>
                  <a:ext uri="{FF2B5EF4-FFF2-40B4-BE49-F238E27FC236}">
                    <a16:creationId xmlns:a16="http://schemas.microsoft.com/office/drawing/2014/main" id="{E8B9D209-4BFB-3F9D-36E1-0320D3435EF9}"/>
                  </a:ext>
                </a:extLst>
              </p:cNvPr>
              <p:cNvSpPr/>
              <p:nvPr/>
            </p:nvSpPr>
            <p:spPr>
              <a:xfrm>
                <a:off x="3622581" y="4711350"/>
                <a:ext cx="1318563" cy="337881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9C476D1-2D40-3C31-8BD9-8DA0AEC48102}"/>
                  </a:ext>
                </a:extLst>
              </p:cNvPr>
              <p:cNvGrpSpPr/>
              <p:nvPr/>
            </p:nvGrpSpPr>
            <p:grpSpPr>
              <a:xfrm>
                <a:off x="3761378" y="2156952"/>
                <a:ext cx="956294" cy="2338852"/>
                <a:chOff x="3841377" y="2156621"/>
                <a:chExt cx="956294" cy="2338852"/>
              </a:xfrm>
            </p:grpSpPr>
            <p:sp>
              <p:nvSpPr>
                <p:cNvPr id="40" name="Prostokąt 2">
                  <a:extLst>
                    <a:ext uri="{FF2B5EF4-FFF2-40B4-BE49-F238E27FC236}">
                      <a16:creationId xmlns:a16="http://schemas.microsoft.com/office/drawing/2014/main" id="{8FFECB8E-C2F6-D149-3DBC-2E6C0495E10F}"/>
                    </a:ext>
                  </a:extLst>
                </p:cNvPr>
                <p:cNvSpPr/>
                <p:nvPr/>
              </p:nvSpPr>
              <p:spPr>
                <a:xfrm rot="5400000">
                  <a:off x="2764557" y="3248220"/>
                  <a:ext cx="2299043" cy="145404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Prostokąt 2">
                  <a:extLst>
                    <a:ext uri="{FF2B5EF4-FFF2-40B4-BE49-F238E27FC236}">
                      <a16:creationId xmlns:a16="http://schemas.microsoft.com/office/drawing/2014/main" id="{FB5161A8-99A4-AB32-086D-A7AFD0B53FC6}"/>
                    </a:ext>
                  </a:extLst>
                </p:cNvPr>
                <p:cNvSpPr/>
                <p:nvPr/>
              </p:nvSpPr>
              <p:spPr>
                <a:xfrm rot="5400000">
                  <a:off x="3138085" y="3233294"/>
                  <a:ext cx="2299043" cy="175253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Prostokąt 2">
                  <a:extLst>
                    <a:ext uri="{FF2B5EF4-FFF2-40B4-BE49-F238E27FC236}">
                      <a16:creationId xmlns:a16="http://schemas.microsoft.com/office/drawing/2014/main" id="{5E8E429A-AC61-2912-A50E-7EE12A71877E}"/>
                    </a:ext>
                  </a:extLst>
                </p:cNvPr>
                <p:cNvSpPr/>
                <p:nvPr/>
              </p:nvSpPr>
              <p:spPr>
                <a:xfrm rot="5400000">
                  <a:off x="3530620" y="3228421"/>
                  <a:ext cx="2338852" cy="195251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3" name="Grupa 28">
              <a:extLst>
                <a:ext uri="{FF2B5EF4-FFF2-40B4-BE49-F238E27FC236}">
                  <a16:creationId xmlns:a16="http://schemas.microsoft.com/office/drawing/2014/main" id="{C9E72A2B-AADA-B57A-7672-009A63A9E1F9}"/>
                </a:ext>
              </a:extLst>
            </p:cNvPr>
            <p:cNvGrpSpPr/>
            <p:nvPr/>
          </p:nvGrpSpPr>
          <p:grpSpPr>
            <a:xfrm>
              <a:off x="3333017" y="2216724"/>
              <a:ext cx="1857306" cy="2235171"/>
              <a:chOff x="3333017" y="2216724"/>
              <a:chExt cx="1857306" cy="2235171"/>
            </a:xfrm>
          </p:grpSpPr>
          <p:sp>
            <p:nvSpPr>
              <p:cNvPr id="34" name="Prostokąt 2">
                <a:extLst>
                  <a:ext uri="{FF2B5EF4-FFF2-40B4-BE49-F238E27FC236}">
                    <a16:creationId xmlns:a16="http://schemas.microsoft.com/office/drawing/2014/main" id="{97E36EA4-8A8F-A6C8-0A39-505F7217E3C4}"/>
                  </a:ext>
                </a:extLst>
              </p:cNvPr>
              <p:cNvSpPr/>
              <p:nvPr/>
            </p:nvSpPr>
            <p:spPr>
              <a:xfrm>
                <a:off x="3333017" y="2216724"/>
                <a:ext cx="1856654" cy="472868"/>
              </a:xfrm>
              <a:prstGeom prst="bracketPair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People</a:t>
                </a:r>
              </a:p>
            </p:txBody>
          </p:sp>
          <p:sp>
            <p:nvSpPr>
              <p:cNvPr id="35" name="Prostokąt 2">
                <a:extLst>
                  <a:ext uri="{FF2B5EF4-FFF2-40B4-BE49-F238E27FC236}">
                    <a16:creationId xmlns:a16="http://schemas.microsoft.com/office/drawing/2014/main" id="{39FDF35F-A9B9-EE85-1DCA-9884AF8402C8}"/>
                  </a:ext>
                </a:extLst>
              </p:cNvPr>
              <p:cNvSpPr/>
              <p:nvPr/>
            </p:nvSpPr>
            <p:spPr>
              <a:xfrm>
                <a:off x="3333669" y="2978573"/>
                <a:ext cx="1856654" cy="1473322"/>
              </a:xfrm>
              <a:prstGeom prst="bracketPair">
                <a:avLst>
                  <a:gd name="adj" fmla="val 0"/>
                </a:avLst>
              </a:prstGeom>
              <a:solidFill>
                <a:schemeClr val="accent1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 fontScale="85000" lnSpcReduction="10000"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Become an employer of choice that attracts and retains a highly skilled, valued, and diverse workforce.</a:t>
                </a:r>
              </a:p>
            </p:txBody>
          </p:sp>
        </p:grpSp>
      </p:grpSp>
      <p:sp>
        <p:nvSpPr>
          <p:cNvPr id="71" name="Freeform 33">
            <a:extLst>
              <a:ext uri="{FF2B5EF4-FFF2-40B4-BE49-F238E27FC236}">
                <a16:creationId xmlns:a16="http://schemas.microsoft.com/office/drawing/2014/main" id="{BAB3882F-2352-9489-18AE-10F1630961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94965" y="2145661"/>
            <a:ext cx="1133285" cy="774697"/>
          </a:xfrm>
          <a:custGeom>
            <a:avLst/>
            <a:gdLst>
              <a:gd name="T0" fmla="*/ 338 w 429"/>
              <a:gd name="T1" fmla="*/ 234 h 261"/>
              <a:gd name="T2" fmla="*/ 319 w 429"/>
              <a:gd name="T3" fmla="*/ 171 h 261"/>
              <a:gd name="T4" fmla="*/ 271 w 429"/>
              <a:gd name="T5" fmla="*/ 148 h 261"/>
              <a:gd name="T6" fmla="*/ 310 w 429"/>
              <a:gd name="T7" fmla="*/ 125 h 261"/>
              <a:gd name="T8" fmla="*/ 279 w 429"/>
              <a:gd name="T9" fmla="*/ 112 h 261"/>
              <a:gd name="T10" fmla="*/ 306 w 429"/>
              <a:gd name="T11" fmla="*/ 17 h 261"/>
              <a:gd name="T12" fmla="*/ 322 w 429"/>
              <a:gd name="T13" fmla="*/ 12 h 261"/>
              <a:gd name="T14" fmla="*/ 376 w 429"/>
              <a:gd name="T15" fmla="*/ 45 h 261"/>
              <a:gd name="T16" fmla="*/ 354 w 429"/>
              <a:gd name="T17" fmla="*/ 113 h 261"/>
              <a:gd name="T18" fmla="*/ 360 w 429"/>
              <a:gd name="T19" fmla="*/ 133 h 261"/>
              <a:gd name="T20" fmla="*/ 410 w 429"/>
              <a:gd name="T21" fmla="*/ 159 h 261"/>
              <a:gd name="T22" fmla="*/ 428 w 429"/>
              <a:gd name="T23" fmla="*/ 226 h 261"/>
              <a:gd name="T24" fmla="*/ 136 w 429"/>
              <a:gd name="T25" fmla="*/ 162 h 261"/>
              <a:gd name="T26" fmla="*/ 177 w 429"/>
              <a:gd name="T27" fmla="*/ 145 h 261"/>
              <a:gd name="T28" fmla="*/ 142 w 429"/>
              <a:gd name="T29" fmla="*/ 128 h 261"/>
              <a:gd name="T30" fmla="*/ 144 w 429"/>
              <a:gd name="T31" fmla="*/ 93 h 261"/>
              <a:gd name="T32" fmla="*/ 152 w 429"/>
              <a:gd name="T33" fmla="*/ 51 h 261"/>
              <a:gd name="T34" fmla="*/ 151 w 429"/>
              <a:gd name="T35" fmla="*/ 26 h 261"/>
              <a:gd name="T36" fmla="*/ 116 w 429"/>
              <a:gd name="T37" fmla="*/ 1 h 261"/>
              <a:gd name="T38" fmla="*/ 91 w 429"/>
              <a:gd name="T39" fmla="*/ 5 h 261"/>
              <a:gd name="T40" fmla="*/ 84 w 429"/>
              <a:gd name="T41" fmla="*/ 6 h 261"/>
              <a:gd name="T42" fmla="*/ 79 w 429"/>
              <a:gd name="T43" fmla="*/ 12 h 261"/>
              <a:gd name="T44" fmla="*/ 67 w 429"/>
              <a:gd name="T45" fmla="*/ 51 h 261"/>
              <a:gd name="T46" fmla="*/ 76 w 429"/>
              <a:gd name="T47" fmla="*/ 93 h 261"/>
              <a:gd name="T48" fmla="*/ 58 w 429"/>
              <a:gd name="T49" fmla="*/ 136 h 261"/>
              <a:gd name="T50" fmla="*/ 8 w 429"/>
              <a:gd name="T51" fmla="*/ 172 h 261"/>
              <a:gd name="T52" fmla="*/ 103 w 429"/>
              <a:gd name="T53" fmla="*/ 236 h 261"/>
              <a:gd name="T54" fmla="*/ 328 w 429"/>
              <a:gd name="T55" fmla="*/ 250 h 261"/>
              <a:gd name="T56" fmla="*/ 309 w 429"/>
              <a:gd name="T57" fmla="*/ 177 h 261"/>
              <a:gd name="T58" fmla="*/ 255 w 429"/>
              <a:gd name="T59" fmla="*/ 150 h 261"/>
              <a:gd name="T60" fmla="*/ 256 w 429"/>
              <a:gd name="T61" fmla="*/ 115 h 261"/>
              <a:gd name="T62" fmla="*/ 265 w 429"/>
              <a:gd name="T63" fmla="*/ 73 h 261"/>
              <a:gd name="T64" fmla="*/ 264 w 429"/>
              <a:gd name="T65" fmla="*/ 49 h 261"/>
              <a:gd name="T66" fmla="*/ 228 w 429"/>
              <a:gd name="T67" fmla="*/ 23 h 261"/>
              <a:gd name="T68" fmla="*/ 203 w 429"/>
              <a:gd name="T69" fmla="*/ 27 h 261"/>
              <a:gd name="T70" fmla="*/ 196 w 429"/>
              <a:gd name="T71" fmla="*/ 28 h 261"/>
              <a:gd name="T72" fmla="*/ 192 w 429"/>
              <a:gd name="T73" fmla="*/ 34 h 261"/>
              <a:gd name="T74" fmla="*/ 180 w 429"/>
              <a:gd name="T75" fmla="*/ 73 h 261"/>
              <a:gd name="T76" fmla="*/ 188 w 429"/>
              <a:gd name="T77" fmla="*/ 115 h 261"/>
              <a:gd name="T78" fmla="*/ 170 w 429"/>
              <a:gd name="T79" fmla="*/ 158 h 261"/>
              <a:gd name="T80" fmla="*/ 121 w 429"/>
              <a:gd name="T81" fmla="*/ 194 h 261"/>
              <a:gd name="T82" fmla="*/ 328 w 429"/>
              <a:gd name="T83" fmla="*/ 25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9" h="261">
                <a:moveTo>
                  <a:pt x="428" y="226"/>
                </a:moveTo>
                <a:cubicBezTo>
                  <a:pt x="427" y="231"/>
                  <a:pt x="384" y="234"/>
                  <a:pt x="338" y="234"/>
                </a:cubicBezTo>
                <a:cubicBezTo>
                  <a:pt x="337" y="223"/>
                  <a:pt x="335" y="207"/>
                  <a:pt x="333" y="194"/>
                </a:cubicBezTo>
                <a:cubicBezTo>
                  <a:pt x="332" y="185"/>
                  <a:pt x="324" y="176"/>
                  <a:pt x="319" y="171"/>
                </a:cubicBezTo>
                <a:cubicBezTo>
                  <a:pt x="314" y="167"/>
                  <a:pt x="290" y="157"/>
                  <a:pt x="288" y="156"/>
                </a:cubicBezTo>
                <a:cubicBezTo>
                  <a:pt x="285" y="155"/>
                  <a:pt x="276" y="151"/>
                  <a:pt x="271" y="148"/>
                </a:cubicBezTo>
                <a:cubicBezTo>
                  <a:pt x="275" y="146"/>
                  <a:pt x="279" y="144"/>
                  <a:pt x="281" y="143"/>
                </a:cubicBezTo>
                <a:cubicBezTo>
                  <a:pt x="285" y="141"/>
                  <a:pt x="309" y="134"/>
                  <a:pt x="310" y="125"/>
                </a:cubicBezTo>
                <a:cubicBezTo>
                  <a:pt x="311" y="122"/>
                  <a:pt x="309" y="117"/>
                  <a:pt x="307" y="113"/>
                </a:cubicBezTo>
                <a:cubicBezTo>
                  <a:pt x="294" y="115"/>
                  <a:pt x="280" y="116"/>
                  <a:pt x="279" y="112"/>
                </a:cubicBezTo>
                <a:cubicBezTo>
                  <a:pt x="277" y="106"/>
                  <a:pt x="274" y="48"/>
                  <a:pt x="289" y="30"/>
                </a:cubicBezTo>
                <a:cubicBezTo>
                  <a:pt x="295" y="24"/>
                  <a:pt x="300" y="20"/>
                  <a:pt x="306" y="17"/>
                </a:cubicBezTo>
                <a:cubicBezTo>
                  <a:pt x="308" y="16"/>
                  <a:pt x="313" y="16"/>
                  <a:pt x="315" y="15"/>
                </a:cubicBezTo>
                <a:cubicBezTo>
                  <a:pt x="317" y="14"/>
                  <a:pt x="319" y="13"/>
                  <a:pt x="322" y="12"/>
                </a:cubicBezTo>
                <a:cubicBezTo>
                  <a:pt x="328" y="10"/>
                  <a:pt x="333" y="11"/>
                  <a:pt x="333" y="11"/>
                </a:cubicBezTo>
                <a:cubicBezTo>
                  <a:pt x="333" y="11"/>
                  <a:pt x="370" y="15"/>
                  <a:pt x="376" y="45"/>
                </a:cubicBezTo>
                <a:cubicBezTo>
                  <a:pt x="382" y="75"/>
                  <a:pt x="384" y="102"/>
                  <a:pt x="376" y="113"/>
                </a:cubicBezTo>
                <a:cubicBezTo>
                  <a:pt x="372" y="114"/>
                  <a:pt x="363" y="114"/>
                  <a:pt x="354" y="113"/>
                </a:cubicBezTo>
                <a:cubicBezTo>
                  <a:pt x="353" y="114"/>
                  <a:pt x="353" y="116"/>
                  <a:pt x="353" y="119"/>
                </a:cubicBezTo>
                <a:cubicBezTo>
                  <a:pt x="352" y="127"/>
                  <a:pt x="358" y="131"/>
                  <a:pt x="360" y="133"/>
                </a:cubicBezTo>
                <a:cubicBezTo>
                  <a:pt x="363" y="137"/>
                  <a:pt x="377" y="144"/>
                  <a:pt x="381" y="145"/>
                </a:cubicBezTo>
                <a:cubicBezTo>
                  <a:pt x="383" y="146"/>
                  <a:pt x="405" y="155"/>
                  <a:pt x="410" y="159"/>
                </a:cubicBezTo>
                <a:cubicBezTo>
                  <a:pt x="415" y="163"/>
                  <a:pt x="422" y="172"/>
                  <a:pt x="424" y="180"/>
                </a:cubicBezTo>
                <a:cubicBezTo>
                  <a:pt x="427" y="197"/>
                  <a:pt x="429" y="221"/>
                  <a:pt x="428" y="226"/>
                </a:cubicBezTo>
                <a:close/>
                <a:moveTo>
                  <a:pt x="111" y="188"/>
                </a:moveTo>
                <a:cubicBezTo>
                  <a:pt x="116" y="177"/>
                  <a:pt x="129" y="166"/>
                  <a:pt x="136" y="162"/>
                </a:cubicBezTo>
                <a:cubicBezTo>
                  <a:pt x="146" y="158"/>
                  <a:pt x="156" y="154"/>
                  <a:pt x="160" y="152"/>
                </a:cubicBezTo>
                <a:cubicBezTo>
                  <a:pt x="163" y="151"/>
                  <a:pt x="170" y="149"/>
                  <a:pt x="177" y="145"/>
                </a:cubicBezTo>
                <a:cubicBezTo>
                  <a:pt x="171" y="142"/>
                  <a:pt x="166" y="140"/>
                  <a:pt x="165" y="140"/>
                </a:cubicBezTo>
                <a:cubicBezTo>
                  <a:pt x="161" y="138"/>
                  <a:pt x="146" y="132"/>
                  <a:pt x="142" y="128"/>
                </a:cubicBezTo>
                <a:cubicBezTo>
                  <a:pt x="140" y="125"/>
                  <a:pt x="138" y="120"/>
                  <a:pt x="139" y="111"/>
                </a:cubicBezTo>
                <a:cubicBezTo>
                  <a:pt x="139" y="103"/>
                  <a:pt x="140" y="102"/>
                  <a:pt x="144" y="93"/>
                </a:cubicBezTo>
                <a:cubicBezTo>
                  <a:pt x="147" y="88"/>
                  <a:pt x="154" y="76"/>
                  <a:pt x="155" y="66"/>
                </a:cubicBezTo>
                <a:cubicBezTo>
                  <a:pt x="155" y="58"/>
                  <a:pt x="152" y="51"/>
                  <a:pt x="152" y="51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9"/>
                  <a:pt x="153" y="33"/>
                  <a:pt x="151" y="26"/>
                </a:cubicBezTo>
                <a:cubicBezTo>
                  <a:pt x="148" y="14"/>
                  <a:pt x="135" y="8"/>
                  <a:pt x="133" y="7"/>
                </a:cubicBezTo>
                <a:cubicBezTo>
                  <a:pt x="130" y="4"/>
                  <a:pt x="120" y="2"/>
                  <a:pt x="116" y="1"/>
                </a:cubicBezTo>
                <a:cubicBezTo>
                  <a:pt x="112" y="0"/>
                  <a:pt x="108" y="1"/>
                  <a:pt x="103" y="1"/>
                </a:cubicBezTo>
                <a:cubicBezTo>
                  <a:pt x="98" y="1"/>
                  <a:pt x="94" y="4"/>
                  <a:pt x="91" y="5"/>
                </a:cubicBezTo>
                <a:cubicBezTo>
                  <a:pt x="88" y="5"/>
                  <a:pt x="86" y="0"/>
                  <a:pt x="86" y="0"/>
                </a:cubicBezTo>
                <a:cubicBezTo>
                  <a:pt x="83" y="2"/>
                  <a:pt x="84" y="6"/>
                  <a:pt x="84" y="6"/>
                </a:cubicBezTo>
                <a:cubicBezTo>
                  <a:pt x="79" y="3"/>
                  <a:pt x="73" y="5"/>
                  <a:pt x="73" y="5"/>
                </a:cubicBezTo>
                <a:cubicBezTo>
                  <a:pt x="76" y="5"/>
                  <a:pt x="80" y="10"/>
                  <a:pt x="79" y="12"/>
                </a:cubicBezTo>
                <a:cubicBezTo>
                  <a:pt x="79" y="14"/>
                  <a:pt x="71" y="25"/>
                  <a:pt x="68" y="30"/>
                </a:cubicBezTo>
                <a:cubicBezTo>
                  <a:pt x="66" y="35"/>
                  <a:pt x="67" y="51"/>
                  <a:pt x="67" y="51"/>
                </a:cubicBezTo>
                <a:cubicBezTo>
                  <a:pt x="62" y="59"/>
                  <a:pt x="68" y="79"/>
                  <a:pt x="69" y="81"/>
                </a:cubicBezTo>
                <a:cubicBezTo>
                  <a:pt x="70" y="83"/>
                  <a:pt x="72" y="90"/>
                  <a:pt x="76" y="93"/>
                </a:cubicBezTo>
                <a:cubicBezTo>
                  <a:pt x="80" y="97"/>
                  <a:pt x="85" y="112"/>
                  <a:pt x="84" y="119"/>
                </a:cubicBezTo>
                <a:cubicBezTo>
                  <a:pt x="82" y="128"/>
                  <a:pt x="62" y="134"/>
                  <a:pt x="58" y="136"/>
                </a:cubicBezTo>
                <a:cubicBezTo>
                  <a:pt x="54" y="138"/>
                  <a:pt x="44" y="142"/>
                  <a:pt x="34" y="146"/>
                </a:cubicBezTo>
                <a:cubicBezTo>
                  <a:pt x="26" y="150"/>
                  <a:pt x="13" y="161"/>
                  <a:pt x="8" y="172"/>
                </a:cubicBezTo>
                <a:cubicBezTo>
                  <a:pt x="3" y="182"/>
                  <a:pt x="0" y="221"/>
                  <a:pt x="1" y="228"/>
                </a:cubicBezTo>
                <a:cubicBezTo>
                  <a:pt x="2" y="233"/>
                  <a:pt x="52" y="236"/>
                  <a:pt x="103" y="236"/>
                </a:cubicBezTo>
                <a:cubicBezTo>
                  <a:pt x="104" y="223"/>
                  <a:pt x="107" y="196"/>
                  <a:pt x="111" y="188"/>
                </a:cubicBezTo>
                <a:close/>
                <a:moveTo>
                  <a:pt x="328" y="250"/>
                </a:moveTo>
                <a:cubicBezTo>
                  <a:pt x="328" y="243"/>
                  <a:pt x="326" y="218"/>
                  <a:pt x="323" y="200"/>
                </a:cubicBezTo>
                <a:cubicBezTo>
                  <a:pt x="322" y="191"/>
                  <a:pt x="314" y="182"/>
                  <a:pt x="309" y="177"/>
                </a:cubicBezTo>
                <a:cubicBezTo>
                  <a:pt x="304" y="173"/>
                  <a:pt x="280" y="163"/>
                  <a:pt x="278" y="162"/>
                </a:cubicBezTo>
                <a:cubicBezTo>
                  <a:pt x="273" y="161"/>
                  <a:pt x="259" y="154"/>
                  <a:pt x="255" y="150"/>
                </a:cubicBezTo>
                <a:cubicBezTo>
                  <a:pt x="252" y="147"/>
                  <a:pt x="251" y="142"/>
                  <a:pt x="251" y="133"/>
                </a:cubicBezTo>
                <a:cubicBezTo>
                  <a:pt x="252" y="125"/>
                  <a:pt x="253" y="124"/>
                  <a:pt x="256" y="115"/>
                </a:cubicBezTo>
                <a:cubicBezTo>
                  <a:pt x="260" y="110"/>
                  <a:pt x="266" y="98"/>
                  <a:pt x="267" y="88"/>
                </a:cubicBezTo>
                <a:cubicBezTo>
                  <a:pt x="268" y="80"/>
                  <a:pt x="265" y="73"/>
                  <a:pt x="265" y="73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65" y="61"/>
                  <a:pt x="266" y="55"/>
                  <a:pt x="264" y="49"/>
                </a:cubicBezTo>
                <a:cubicBezTo>
                  <a:pt x="260" y="37"/>
                  <a:pt x="248" y="30"/>
                  <a:pt x="246" y="29"/>
                </a:cubicBezTo>
                <a:cubicBezTo>
                  <a:pt x="242" y="26"/>
                  <a:pt x="232" y="24"/>
                  <a:pt x="228" y="23"/>
                </a:cubicBezTo>
                <a:cubicBezTo>
                  <a:pt x="225" y="22"/>
                  <a:pt x="220" y="23"/>
                  <a:pt x="215" y="23"/>
                </a:cubicBezTo>
                <a:cubicBezTo>
                  <a:pt x="211" y="23"/>
                  <a:pt x="206" y="26"/>
                  <a:pt x="203" y="27"/>
                </a:cubicBezTo>
                <a:cubicBezTo>
                  <a:pt x="200" y="27"/>
                  <a:pt x="198" y="22"/>
                  <a:pt x="198" y="22"/>
                </a:cubicBezTo>
                <a:cubicBezTo>
                  <a:pt x="196" y="24"/>
                  <a:pt x="196" y="28"/>
                  <a:pt x="196" y="28"/>
                </a:cubicBezTo>
                <a:cubicBezTo>
                  <a:pt x="191" y="25"/>
                  <a:pt x="185" y="27"/>
                  <a:pt x="185" y="27"/>
                </a:cubicBezTo>
                <a:cubicBezTo>
                  <a:pt x="189" y="27"/>
                  <a:pt x="192" y="32"/>
                  <a:pt x="192" y="34"/>
                </a:cubicBezTo>
                <a:cubicBezTo>
                  <a:pt x="192" y="36"/>
                  <a:pt x="183" y="47"/>
                  <a:pt x="181" y="52"/>
                </a:cubicBezTo>
                <a:cubicBezTo>
                  <a:pt x="178" y="57"/>
                  <a:pt x="180" y="73"/>
                  <a:pt x="180" y="73"/>
                </a:cubicBezTo>
                <a:cubicBezTo>
                  <a:pt x="175" y="81"/>
                  <a:pt x="180" y="101"/>
                  <a:pt x="181" y="103"/>
                </a:cubicBezTo>
                <a:cubicBezTo>
                  <a:pt x="182" y="105"/>
                  <a:pt x="185" y="112"/>
                  <a:pt x="188" y="115"/>
                </a:cubicBezTo>
                <a:cubicBezTo>
                  <a:pt x="192" y="120"/>
                  <a:pt x="197" y="134"/>
                  <a:pt x="196" y="141"/>
                </a:cubicBezTo>
                <a:cubicBezTo>
                  <a:pt x="195" y="150"/>
                  <a:pt x="174" y="156"/>
                  <a:pt x="170" y="158"/>
                </a:cubicBezTo>
                <a:cubicBezTo>
                  <a:pt x="166" y="160"/>
                  <a:pt x="156" y="164"/>
                  <a:pt x="146" y="168"/>
                </a:cubicBezTo>
                <a:cubicBezTo>
                  <a:pt x="139" y="172"/>
                  <a:pt x="126" y="183"/>
                  <a:pt x="121" y="194"/>
                </a:cubicBezTo>
                <a:cubicBezTo>
                  <a:pt x="116" y="204"/>
                  <a:pt x="113" y="243"/>
                  <a:pt x="114" y="250"/>
                </a:cubicBezTo>
                <a:cubicBezTo>
                  <a:pt x="115" y="261"/>
                  <a:pt x="328" y="261"/>
                  <a:pt x="32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id="{9F257EDD-0888-173F-7632-E125670802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1502" y="2087789"/>
            <a:ext cx="1318563" cy="784300"/>
          </a:xfrm>
          <a:custGeom>
            <a:avLst/>
            <a:gdLst>
              <a:gd name="T0" fmla="*/ 197 w 308"/>
              <a:gd name="T1" fmla="*/ 143 h 282"/>
              <a:gd name="T2" fmla="*/ 196 w 308"/>
              <a:gd name="T3" fmla="*/ 115 h 282"/>
              <a:gd name="T4" fmla="*/ 172 w 308"/>
              <a:gd name="T5" fmla="*/ 112 h 282"/>
              <a:gd name="T6" fmla="*/ 166 w 308"/>
              <a:gd name="T7" fmla="*/ 86 h 282"/>
              <a:gd name="T8" fmla="*/ 139 w 308"/>
              <a:gd name="T9" fmla="*/ 85 h 282"/>
              <a:gd name="T10" fmla="*/ 121 w 308"/>
              <a:gd name="T11" fmla="*/ 74 h 282"/>
              <a:gd name="T12" fmla="*/ 101 w 308"/>
              <a:gd name="T13" fmla="*/ 68 h 282"/>
              <a:gd name="T14" fmla="*/ 90 w 308"/>
              <a:gd name="T15" fmla="*/ 81 h 282"/>
              <a:gd name="T16" fmla="*/ 68 w 308"/>
              <a:gd name="T17" fmla="*/ 80 h 282"/>
              <a:gd name="T18" fmla="*/ 43 w 308"/>
              <a:gd name="T19" fmla="*/ 94 h 282"/>
              <a:gd name="T20" fmla="*/ 33 w 308"/>
              <a:gd name="T21" fmla="*/ 113 h 282"/>
              <a:gd name="T22" fmla="*/ 10 w 308"/>
              <a:gd name="T23" fmla="*/ 128 h 282"/>
              <a:gd name="T24" fmla="*/ 19 w 308"/>
              <a:gd name="T25" fmla="*/ 150 h 282"/>
              <a:gd name="T26" fmla="*/ 0 w 308"/>
              <a:gd name="T27" fmla="*/ 169 h 282"/>
              <a:gd name="T28" fmla="*/ 12 w 308"/>
              <a:gd name="T29" fmla="*/ 192 h 282"/>
              <a:gd name="T30" fmla="*/ 11 w 308"/>
              <a:gd name="T31" fmla="*/ 213 h 282"/>
              <a:gd name="T32" fmla="*/ 26 w 308"/>
              <a:gd name="T33" fmla="*/ 239 h 282"/>
              <a:gd name="T34" fmla="*/ 45 w 308"/>
              <a:gd name="T35" fmla="*/ 249 h 282"/>
              <a:gd name="T36" fmla="*/ 59 w 308"/>
              <a:gd name="T37" fmla="*/ 271 h 282"/>
              <a:gd name="T38" fmla="*/ 83 w 308"/>
              <a:gd name="T39" fmla="*/ 263 h 282"/>
              <a:gd name="T40" fmla="*/ 100 w 308"/>
              <a:gd name="T41" fmla="*/ 282 h 282"/>
              <a:gd name="T42" fmla="*/ 124 w 308"/>
              <a:gd name="T43" fmla="*/ 270 h 282"/>
              <a:gd name="T44" fmla="*/ 145 w 308"/>
              <a:gd name="T45" fmla="*/ 271 h 282"/>
              <a:gd name="T46" fmla="*/ 170 w 308"/>
              <a:gd name="T47" fmla="*/ 256 h 282"/>
              <a:gd name="T48" fmla="*/ 180 w 308"/>
              <a:gd name="T49" fmla="*/ 237 h 282"/>
              <a:gd name="T50" fmla="*/ 203 w 308"/>
              <a:gd name="T51" fmla="*/ 223 h 282"/>
              <a:gd name="T52" fmla="*/ 194 w 308"/>
              <a:gd name="T53" fmla="*/ 200 h 282"/>
              <a:gd name="T54" fmla="*/ 214 w 308"/>
              <a:gd name="T55" fmla="*/ 182 h 282"/>
              <a:gd name="T56" fmla="*/ 214 w 308"/>
              <a:gd name="T57" fmla="*/ 168 h 282"/>
              <a:gd name="T58" fmla="*/ 107 w 308"/>
              <a:gd name="T59" fmla="*/ 199 h 282"/>
              <a:gd name="T60" fmla="*/ 131 w 308"/>
              <a:gd name="T61" fmla="*/ 175 h 282"/>
              <a:gd name="T62" fmla="*/ 297 w 308"/>
              <a:gd name="T63" fmla="*/ 51 h 282"/>
              <a:gd name="T64" fmla="*/ 302 w 308"/>
              <a:gd name="T65" fmla="*/ 36 h 282"/>
              <a:gd name="T66" fmla="*/ 288 w 308"/>
              <a:gd name="T67" fmla="*/ 27 h 282"/>
              <a:gd name="T68" fmla="*/ 283 w 308"/>
              <a:gd name="T69" fmla="*/ 16 h 282"/>
              <a:gd name="T70" fmla="*/ 267 w 308"/>
              <a:gd name="T71" fmla="*/ 7 h 282"/>
              <a:gd name="T72" fmla="*/ 255 w 308"/>
              <a:gd name="T73" fmla="*/ 8 h 282"/>
              <a:gd name="T74" fmla="*/ 248 w 308"/>
              <a:gd name="T75" fmla="*/ 0 h 282"/>
              <a:gd name="T76" fmla="*/ 236 w 308"/>
              <a:gd name="T77" fmla="*/ 3 h 282"/>
              <a:gd name="T78" fmla="*/ 225 w 308"/>
              <a:gd name="T79" fmla="*/ 10 h 282"/>
              <a:gd name="T80" fmla="*/ 209 w 308"/>
              <a:gd name="T81" fmla="*/ 11 h 282"/>
              <a:gd name="T82" fmla="*/ 207 w 308"/>
              <a:gd name="T83" fmla="*/ 25 h 282"/>
              <a:gd name="T84" fmla="*/ 192 w 308"/>
              <a:gd name="T85" fmla="*/ 28 h 282"/>
              <a:gd name="T86" fmla="*/ 191 w 308"/>
              <a:gd name="T87" fmla="*/ 44 h 282"/>
              <a:gd name="T88" fmla="*/ 184 w 308"/>
              <a:gd name="T89" fmla="*/ 56 h 282"/>
              <a:gd name="T90" fmla="*/ 184 w 308"/>
              <a:gd name="T91" fmla="*/ 73 h 282"/>
              <a:gd name="T92" fmla="*/ 191 w 308"/>
              <a:gd name="T93" fmla="*/ 83 h 282"/>
              <a:gd name="T94" fmla="*/ 192 w 308"/>
              <a:gd name="T95" fmla="*/ 99 h 282"/>
              <a:gd name="T96" fmla="*/ 206 w 308"/>
              <a:gd name="T97" fmla="*/ 101 h 282"/>
              <a:gd name="T98" fmla="*/ 209 w 308"/>
              <a:gd name="T99" fmla="*/ 117 h 282"/>
              <a:gd name="T100" fmla="*/ 225 w 308"/>
              <a:gd name="T101" fmla="*/ 118 h 282"/>
              <a:gd name="T102" fmla="*/ 236 w 308"/>
              <a:gd name="T103" fmla="*/ 124 h 282"/>
              <a:gd name="T104" fmla="*/ 253 w 308"/>
              <a:gd name="T105" fmla="*/ 124 h 282"/>
              <a:gd name="T106" fmla="*/ 264 w 308"/>
              <a:gd name="T107" fmla="*/ 118 h 282"/>
              <a:gd name="T108" fmla="*/ 280 w 308"/>
              <a:gd name="T109" fmla="*/ 117 h 282"/>
              <a:gd name="T110" fmla="*/ 282 w 308"/>
              <a:gd name="T111" fmla="*/ 103 h 282"/>
              <a:gd name="T112" fmla="*/ 298 w 308"/>
              <a:gd name="T113" fmla="*/ 99 h 282"/>
              <a:gd name="T114" fmla="*/ 299 w 308"/>
              <a:gd name="T115" fmla="*/ 83 h 282"/>
              <a:gd name="T116" fmla="*/ 305 w 308"/>
              <a:gd name="T117" fmla="*/ 73 h 282"/>
              <a:gd name="T118" fmla="*/ 308 w 308"/>
              <a:gd name="T119" fmla="*/ 61 h 282"/>
              <a:gd name="T120" fmla="*/ 301 w 308"/>
              <a:gd name="T121" fmla="*/ 54 h 282"/>
              <a:gd name="T122" fmla="*/ 245 w 308"/>
              <a:gd name="T123" fmla="*/ 5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" h="282">
                <a:moveTo>
                  <a:pt x="201" y="158"/>
                </a:moveTo>
                <a:cubicBezTo>
                  <a:pt x="198" y="157"/>
                  <a:pt x="195" y="155"/>
                  <a:pt x="195" y="153"/>
                </a:cubicBezTo>
                <a:cubicBezTo>
                  <a:pt x="195" y="151"/>
                  <a:pt x="195" y="145"/>
                  <a:pt x="197" y="143"/>
                </a:cubicBezTo>
                <a:cubicBezTo>
                  <a:pt x="202" y="137"/>
                  <a:pt x="202" y="137"/>
                  <a:pt x="202" y="137"/>
                </a:cubicBezTo>
                <a:cubicBezTo>
                  <a:pt x="204" y="135"/>
                  <a:pt x="205" y="131"/>
                  <a:pt x="203" y="128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4" y="113"/>
                  <a:pt x="191" y="111"/>
                  <a:pt x="188" y="112"/>
                </a:cubicBezTo>
                <a:cubicBezTo>
                  <a:pt x="180" y="113"/>
                  <a:pt x="180" y="113"/>
                  <a:pt x="180" y="113"/>
                </a:cubicBezTo>
                <a:cubicBezTo>
                  <a:pt x="177" y="114"/>
                  <a:pt x="173" y="113"/>
                  <a:pt x="172" y="112"/>
                </a:cubicBezTo>
                <a:cubicBezTo>
                  <a:pt x="171" y="111"/>
                  <a:pt x="168" y="105"/>
                  <a:pt x="169" y="102"/>
                </a:cubicBezTo>
                <a:cubicBezTo>
                  <a:pt x="170" y="94"/>
                  <a:pt x="170" y="94"/>
                  <a:pt x="170" y="94"/>
                </a:cubicBezTo>
                <a:cubicBezTo>
                  <a:pt x="171" y="91"/>
                  <a:pt x="169" y="87"/>
                  <a:pt x="166" y="86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51" y="77"/>
                  <a:pt x="147" y="78"/>
                  <a:pt x="145" y="80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7" y="87"/>
                  <a:pt x="134" y="88"/>
                  <a:pt x="132" y="88"/>
                </a:cubicBezTo>
                <a:cubicBezTo>
                  <a:pt x="130" y="87"/>
                  <a:pt x="125" y="84"/>
                  <a:pt x="124" y="81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71"/>
                  <a:pt x="117" y="68"/>
                  <a:pt x="114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9" y="68"/>
                  <a:pt x="104" y="68"/>
                  <a:pt x="101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7" y="68"/>
                  <a:pt x="93" y="71"/>
                  <a:pt x="92" y="74"/>
                </a:cubicBezTo>
                <a:cubicBezTo>
                  <a:pt x="90" y="81"/>
                  <a:pt x="90" y="81"/>
                  <a:pt x="90" y="81"/>
                </a:cubicBezTo>
                <a:cubicBezTo>
                  <a:pt x="89" y="84"/>
                  <a:pt x="87" y="86"/>
                  <a:pt x="85" y="87"/>
                </a:cubicBezTo>
                <a:cubicBezTo>
                  <a:pt x="83" y="87"/>
                  <a:pt x="76" y="87"/>
                  <a:pt x="74" y="85"/>
                </a:cubicBezTo>
                <a:cubicBezTo>
                  <a:pt x="68" y="80"/>
                  <a:pt x="68" y="80"/>
                  <a:pt x="68" y="80"/>
                </a:cubicBezTo>
                <a:cubicBezTo>
                  <a:pt x="66" y="78"/>
                  <a:pt x="62" y="77"/>
                  <a:pt x="59" y="79"/>
                </a:cubicBezTo>
                <a:cubicBezTo>
                  <a:pt x="47" y="86"/>
                  <a:pt x="47" y="86"/>
                  <a:pt x="47" y="86"/>
                </a:cubicBezTo>
                <a:cubicBezTo>
                  <a:pt x="44" y="87"/>
                  <a:pt x="43" y="91"/>
                  <a:pt x="43" y="9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5"/>
                  <a:pt x="45" y="109"/>
                  <a:pt x="44" y="110"/>
                </a:cubicBezTo>
                <a:cubicBezTo>
                  <a:pt x="42" y="111"/>
                  <a:pt x="36" y="114"/>
                  <a:pt x="33" y="113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3" y="111"/>
                  <a:pt x="19" y="113"/>
                  <a:pt x="18" y="115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9" y="131"/>
                  <a:pt x="9" y="135"/>
                  <a:pt x="11" y="137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8" y="145"/>
                  <a:pt x="20" y="148"/>
                  <a:pt x="19" y="150"/>
                </a:cubicBezTo>
                <a:cubicBezTo>
                  <a:pt x="19" y="152"/>
                  <a:pt x="15" y="157"/>
                  <a:pt x="12" y="159"/>
                </a:cubicBezTo>
                <a:cubicBezTo>
                  <a:pt x="5" y="162"/>
                  <a:pt x="5" y="162"/>
                  <a:pt x="5" y="162"/>
                </a:cubicBezTo>
                <a:cubicBezTo>
                  <a:pt x="2" y="163"/>
                  <a:pt x="0" y="166"/>
                  <a:pt x="0" y="169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5"/>
                  <a:pt x="2" y="189"/>
                  <a:pt x="5" y="190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5" y="193"/>
                  <a:pt x="18" y="195"/>
                  <a:pt x="18" y="197"/>
                </a:cubicBezTo>
                <a:cubicBezTo>
                  <a:pt x="19" y="199"/>
                  <a:pt x="18" y="205"/>
                  <a:pt x="16" y="208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9" y="216"/>
                  <a:pt x="9" y="220"/>
                  <a:pt x="10" y="223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9" y="238"/>
                  <a:pt x="23" y="239"/>
                  <a:pt x="26" y="239"/>
                </a:cubicBezTo>
                <a:cubicBezTo>
                  <a:pt x="33" y="237"/>
                  <a:pt x="33" y="237"/>
                  <a:pt x="33" y="237"/>
                </a:cubicBezTo>
                <a:cubicBezTo>
                  <a:pt x="36" y="236"/>
                  <a:pt x="40" y="237"/>
                  <a:pt x="41" y="238"/>
                </a:cubicBezTo>
                <a:cubicBezTo>
                  <a:pt x="42" y="240"/>
                  <a:pt x="45" y="245"/>
                  <a:pt x="45" y="249"/>
                </a:cubicBezTo>
                <a:cubicBezTo>
                  <a:pt x="43" y="256"/>
                  <a:pt x="43" y="256"/>
                  <a:pt x="43" y="256"/>
                </a:cubicBezTo>
                <a:cubicBezTo>
                  <a:pt x="43" y="259"/>
                  <a:pt x="44" y="263"/>
                  <a:pt x="47" y="264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62" y="273"/>
                  <a:pt x="66" y="273"/>
                  <a:pt x="68" y="271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76" y="263"/>
                  <a:pt x="80" y="262"/>
                  <a:pt x="83" y="263"/>
                </a:cubicBezTo>
                <a:cubicBezTo>
                  <a:pt x="86" y="264"/>
                  <a:pt x="89" y="267"/>
                  <a:pt x="90" y="270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3" y="280"/>
                  <a:pt x="97" y="282"/>
                  <a:pt x="100" y="282"/>
                </a:cubicBezTo>
                <a:cubicBezTo>
                  <a:pt x="114" y="282"/>
                  <a:pt x="114" y="282"/>
                  <a:pt x="114" y="282"/>
                </a:cubicBezTo>
                <a:cubicBezTo>
                  <a:pt x="117" y="282"/>
                  <a:pt x="120" y="280"/>
                  <a:pt x="121" y="277"/>
                </a:cubicBezTo>
                <a:cubicBezTo>
                  <a:pt x="124" y="270"/>
                  <a:pt x="124" y="270"/>
                  <a:pt x="124" y="270"/>
                </a:cubicBezTo>
                <a:cubicBezTo>
                  <a:pt x="125" y="267"/>
                  <a:pt x="127" y="264"/>
                  <a:pt x="129" y="264"/>
                </a:cubicBezTo>
                <a:cubicBezTo>
                  <a:pt x="131" y="263"/>
                  <a:pt x="137" y="263"/>
                  <a:pt x="139" y="265"/>
                </a:cubicBezTo>
                <a:cubicBezTo>
                  <a:pt x="145" y="271"/>
                  <a:pt x="145" y="271"/>
                  <a:pt x="145" y="271"/>
                </a:cubicBezTo>
                <a:cubicBezTo>
                  <a:pt x="147" y="273"/>
                  <a:pt x="151" y="273"/>
                  <a:pt x="154" y="272"/>
                </a:cubicBezTo>
                <a:cubicBezTo>
                  <a:pt x="166" y="264"/>
                  <a:pt x="166" y="264"/>
                  <a:pt x="166" y="264"/>
                </a:cubicBezTo>
                <a:cubicBezTo>
                  <a:pt x="169" y="263"/>
                  <a:pt x="171" y="259"/>
                  <a:pt x="170" y="256"/>
                </a:cubicBezTo>
                <a:cubicBezTo>
                  <a:pt x="169" y="249"/>
                  <a:pt x="169" y="249"/>
                  <a:pt x="169" y="249"/>
                </a:cubicBezTo>
                <a:cubicBezTo>
                  <a:pt x="168" y="245"/>
                  <a:pt x="169" y="242"/>
                  <a:pt x="170" y="241"/>
                </a:cubicBezTo>
                <a:cubicBezTo>
                  <a:pt x="171" y="239"/>
                  <a:pt x="177" y="236"/>
                  <a:pt x="180" y="237"/>
                </a:cubicBezTo>
                <a:cubicBezTo>
                  <a:pt x="188" y="239"/>
                  <a:pt x="188" y="239"/>
                  <a:pt x="188" y="239"/>
                </a:cubicBezTo>
                <a:cubicBezTo>
                  <a:pt x="191" y="239"/>
                  <a:pt x="194" y="238"/>
                  <a:pt x="196" y="235"/>
                </a:cubicBezTo>
                <a:cubicBezTo>
                  <a:pt x="203" y="223"/>
                  <a:pt x="203" y="223"/>
                  <a:pt x="203" y="223"/>
                </a:cubicBezTo>
                <a:cubicBezTo>
                  <a:pt x="205" y="220"/>
                  <a:pt x="204" y="216"/>
                  <a:pt x="202" y="213"/>
                </a:cubicBezTo>
                <a:cubicBezTo>
                  <a:pt x="197" y="208"/>
                  <a:pt x="197" y="208"/>
                  <a:pt x="197" y="208"/>
                </a:cubicBezTo>
                <a:cubicBezTo>
                  <a:pt x="195" y="205"/>
                  <a:pt x="194" y="202"/>
                  <a:pt x="194" y="200"/>
                </a:cubicBezTo>
                <a:cubicBezTo>
                  <a:pt x="195" y="199"/>
                  <a:pt x="198" y="193"/>
                  <a:pt x="201" y="192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11" y="189"/>
                  <a:pt x="214" y="185"/>
                  <a:pt x="214" y="182"/>
                </a:cubicBezTo>
                <a:cubicBezTo>
                  <a:pt x="214" y="181"/>
                  <a:pt x="214" y="181"/>
                  <a:pt x="214" y="181"/>
                </a:cubicBezTo>
                <a:cubicBezTo>
                  <a:pt x="214" y="178"/>
                  <a:pt x="214" y="173"/>
                  <a:pt x="214" y="170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4" y="165"/>
                  <a:pt x="211" y="162"/>
                  <a:pt x="208" y="161"/>
                </a:cubicBezTo>
                <a:lnTo>
                  <a:pt x="201" y="158"/>
                </a:lnTo>
                <a:close/>
                <a:moveTo>
                  <a:pt x="107" y="199"/>
                </a:moveTo>
                <a:cubicBezTo>
                  <a:pt x="93" y="199"/>
                  <a:pt x="83" y="188"/>
                  <a:pt x="83" y="175"/>
                </a:cubicBezTo>
                <a:cubicBezTo>
                  <a:pt x="83" y="162"/>
                  <a:pt x="93" y="151"/>
                  <a:pt x="107" y="151"/>
                </a:cubicBezTo>
                <a:cubicBezTo>
                  <a:pt x="120" y="151"/>
                  <a:pt x="131" y="162"/>
                  <a:pt x="131" y="175"/>
                </a:cubicBezTo>
                <a:cubicBezTo>
                  <a:pt x="131" y="188"/>
                  <a:pt x="120" y="199"/>
                  <a:pt x="107" y="199"/>
                </a:cubicBezTo>
                <a:close/>
                <a:moveTo>
                  <a:pt x="301" y="54"/>
                </a:moveTo>
                <a:cubicBezTo>
                  <a:pt x="299" y="53"/>
                  <a:pt x="298" y="52"/>
                  <a:pt x="297" y="51"/>
                </a:cubicBezTo>
                <a:cubicBezTo>
                  <a:pt x="297" y="50"/>
                  <a:pt x="297" y="46"/>
                  <a:pt x="299" y="44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3" y="40"/>
                  <a:pt x="303" y="37"/>
                  <a:pt x="302" y="36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297" y="27"/>
                  <a:pt x="295" y="26"/>
                  <a:pt x="293" y="26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6" y="27"/>
                  <a:pt x="284" y="27"/>
                  <a:pt x="284" y="26"/>
                </a:cubicBezTo>
                <a:cubicBezTo>
                  <a:pt x="283" y="26"/>
                  <a:pt x="281" y="22"/>
                  <a:pt x="282" y="20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4"/>
                  <a:pt x="282" y="12"/>
                  <a:pt x="280" y="11"/>
                </a:cubicBezTo>
                <a:cubicBezTo>
                  <a:pt x="273" y="7"/>
                  <a:pt x="273" y="7"/>
                  <a:pt x="273" y="7"/>
                </a:cubicBezTo>
                <a:cubicBezTo>
                  <a:pt x="271" y="6"/>
                  <a:pt x="269" y="6"/>
                  <a:pt x="267" y="7"/>
                </a:cubicBezTo>
                <a:cubicBezTo>
                  <a:pt x="264" y="10"/>
                  <a:pt x="264" y="10"/>
                  <a:pt x="264" y="10"/>
                </a:cubicBezTo>
                <a:cubicBezTo>
                  <a:pt x="263" y="11"/>
                  <a:pt x="261" y="12"/>
                  <a:pt x="260" y="12"/>
                </a:cubicBezTo>
                <a:cubicBezTo>
                  <a:pt x="259" y="12"/>
                  <a:pt x="255" y="9"/>
                  <a:pt x="255" y="8"/>
                </a:cubicBezTo>
                <a:cubicBezTo>
                  <a:pt x="253" y="3"/>
                  <a:pt x="253" y="3"/>
                  <a:pt x="253" y="3"/>
                </a:cubicBezTo>
                <a:cubicBezTo>
                  <a:pt x="253" y="2"/>
                  <a:pt x="251" y="0"/>
                  <a:pt x="24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6" y="0"/>
                  <a:pt x="243" y="0"/>
                  <a:pt x="241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39" y="0"/>
                  <a:pt x="237" y="2"/>
                  <a:pt x="236" y="3"/>
                </a:cubicBezTo>
                <a:cubicBezTo>
                  <a:pt x="235" y="8"/>
                  <a:pt x="235" y="8"/>
                  <a:pt x="235" y="8"/>
                </a:cubicBezTo>
                <a:cubicBezTo>
                  <a:pt x="234" y="9"/>
                  <a:pt x="233" y="11"/>
                  <a:pt x="232" y="11"/>
                </a:cubicBezTo>
                <a:cubicBezTo>
                  <a:pt x="231" y="12"/>
                  <a:pt x="227" y="11"/>
                  <a:pt x="225" y="10"/>
                </a:cubicBezTo>
                <a:cubicBezTo>
                  <a:pt x="222" y="7"/>
                  <a:pt x="222" y="7"/>
                  <a:pt x="222" y="7"/>
                </a:cubicBezTo>
                <a:cubicBezTo>
                  <a:pt x="220" y="6"/>
                  <a:pt x="218" y="6"/>
                  <a:pt x="216" y="7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8" y="12"/>
                  <a:pt x="207" y="14"/>
                  <a:pt x="207" y="16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208" y="22"/>
                  <a:pt x="208" y="24"/>
                  <a:pt x="207" y="25"/>
                </a:cubicBezTo>
                <a:cubicBezTo>
                  <a:pt x="206" y="26"/>
                  <a:pt x="203" y="27"/>
                  <a:pt x="201" y="27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5" y="26"/>
                  <a:pt x="193" y="27"/>
                  <a:pt x="192" y="2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6" y="37"/>
                  <a:pt x="187" y="40"/>
                  <a:pt x="188" y="41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2" y="46"/>
                  <a:pt x="193" y="48"/>
                  <a:pt x="193" y="49"/>
                </a:cubicBezTo>
                <a:cubicBezTo>
                  <a:pt x="192" y="50"/>
                  <a:pt x="190" y="53"/>
                  <a:pt x="189" y="54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82" y="56"/>
                  <a:pt x="181" y="59"/>
                  <a:pt x="181" y="60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81" y="70"/>
                  <a:pt x="182" y="72"/>
                  <a:pt x="184" y="73"/>
                </a:cubicBezTo>
                <a:cubicBezTo>
                  <a:pt x="189" y="74"/>
                  <a:pt x="189" y="74"/>
                  <a:pt x="189" y="74"/>
                </a:cubicBezTo>
                <a:cubicBezTo>
                  <a:pt x="190" y="75"/>
                  <a:pt x="192" y="76"/>
                  <a:pt x="192" y="77"/>
                </a:cubicBezTo>
                <a:cubicBezTo>
                  <a:pt x="192" y="78"/>
                  <a:pt x="192" y="82"/>
                  <a:pt x="191" y="83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7" y="88"/>
                  <a:pt x="186" y="91"/>
                  <a:pt x="187" y="92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3" y="101"/>
                  <a:pt x="195" y="102"/>
                  <a:pt x="197" y="102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03" y="100"/>
                  <a:pt x="205" y="101"/>
                  <a:pt x="206" y="101"/>
                </a:cubicBezTo>
                <a:cubicBezTo>
                  <a:pt x="206" y="102"/>
                  <a:pt x="208" y="106"/>
                  <a:pt x="208" y="108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207" y="114"/>
                  <a:pt x="208" y="116"/>
                  <a:pt x="209" y="117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18" y="122"/>
                  <a:pt x="220" y="122"/>
                  <a:pt x="222" y="121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7" y="116"/>
                  <a:pt x="229" y="116"/>
                  <a:pt x="231" y="116"/>
                </a:cubicBezTo>
                <a:cubicBezTo>
                  <a:pt x="232" y="117"/>
                  <a:pt x="234" y="118"/>
                  <a:pt x="235" y="120"/>
                </a:cubicBezTo>
                <a:cubicBezTo>
                  <a:pt x="236" y="124"/>
                  <a:pt x="236" y="124"/>
                  <a:pt x="236" y="124"/>
                </a:cubicBezTo>
                <a:cubicBezTo>
                  <a:pt x="237" y="126"/>
                  <a:pt x="239" y="128"/>
                  <a:pt x="240" y="128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51" y="128"/>
                  <a:pt x="253" y="126"/>
                  <a:pt x="253" y="124"/>
                </a:cubicBezTo>
                <a:cubicBezTo>
                  <a:pt x="255" y="120"/>
                  <a:pt x="255" y="120"/>
                  <a:pt x="255" y="120"/>
                </a:cubicBezTo>
                <a:cubicBezTo>
                  <a:pt x="255" y="118"/>
                  <a:pt x="257" y="117"/>
                  <a:pt x="258" y="116"/>
                </a:cubicBezTo>
                <a:cubicBezTo>
                  <a:pt x="259" y="116"/>
                  <a:pt x="263" y="116"/>
                  <a:pt x="264" y="118"/>
                </a:cubicBezTo>
                <a:cubicBezTo>
                  <a:pt x="267" y="121"/>
                  <a:pt x="267" y="121"/>
                  <a:pt x="267" y="121"/>
                </a:cubicBezTo>
                <a:cubicBezTo>
                  <a:pt x="269" y="122"/>
                  <a:pt x="271" y="122"/>
                  <a:pt x="273" y="121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282" y="116"/>
                  <a:pt x="283" y="114"/>
                  <a:pt x="283" y="112"/>
                </a:cubicBezTo>
                <a:cubicBezTo>
                  <a:pt x="282" y="108"/>
                  <a:pt x="282" y="108"/>
                  <a:pt x="282" y="108"/>
                </a:cubicBezTo>
                <a:cubicBezTo>
                  <a:pt x="281" y="106"/>
                  <a:pt x="282" y="104"/>
                  <a:pt x="282" y="103"/>
                </a:cubicBezTo>
                <a:cubicBezTo>
                  <a:pt x="283" y="102"/>
                  <a:pt x="286" y="100"/>
                  <a:pt x="288" y="101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5" y="102"/>
                  <a:pt x="297" y="101"/>
                  <a:pt x="298" y="9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3" y="91"/>
                  <a:pt x="303" y="88"/>
                  <a:pt x="301" y="87"/>
                </a:cubicBezTo>
                <a:cubicBezTo>
                  <a:pt x="299" y="83"/>
                  <a:pt x="299" y="83"/>
                  <a:pt x="299" y="83"/>
                </a:cubicBezTo>
                <a:cubicBezTo>
                  <a:pt x="297" y="82"/>
                  <a:pt x="297" y="80"/>
                  <a:pt x="297" y="79"/>
                </a:cubicBezTo>
                <a:cubicBezTo>
                  <a:pt x="297" y="78"/>
                  <a:pt x="299" y="75"/>
                  <a:pt x="301" y="74"/>
                </a:cubicBezTo>
                <a:cubicBezTo>
                  <a:pt x="305" y="73"/>
                  <a:pt x="305" y="73"/>
                  <a:pt x="305" y="73"/>
                </a:cubicBezTo>
                <a:cubicBezTo>
                  <a:pt x="307" y="72"/>
                  <a:pt x="308" y="70"/>
                  <a:pt x="308" y="68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08" y="65"/>
                  <a:pt x="308" y="62"/>
                  <a:pt x="308" y="61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8" y="58"/>
                  <a:pt x="307" y="56"/>
                  <a:pt x="305" y="55"/>
                </a:cubicBezTo>
                <a:lnTo>
                  <a:pt x="301" y="54"/>
                </a:lnTo>
                <a:close/>
                <a:moveTo>
                  <a:pt x="245" y="78"/>
                </a:moveTo>
                <a:cubicBezTo>
                  <a:pt x="237" y="78"/>
                  <a:pt x="230" y="72"/>
                  <a:pt x="230" y="64"/>
                </a:cubicBezTo>
                <a:cubicBezTo>
                  <a:pt x="230" y="56"/>
                  <a:pt x="237" y="50"/>
                  <a:pt x="245" y="50"/>
                </a:cubicBezTo>
                <a:cubicBezTo>
                  <a:pt x="253" y="50"/>
                  <a:pt x="259" y="56"/>
                  <a:pt x="259" y="64"/>
                </a:cubicBezTo>
                <a:cubicBezTo>
                  <a:pt x="259" y="72"/>
                  <a:pt x="253" y="78"/>
                  <a:pt x="245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ECEE207-60B7-D6E7-EC17-B597D0AE68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04342" y="2194991"/>
            <a:ext cx="1272040" cy="756092"/>
          </a:xfrm>
          <a:custGeom>
            <a:avLst/>
            <a:gdLst>
              <a:gd name="T0" fmla="*/ 0 w 574"/>
              <a:gd name="T1" fmla="*/ 156 h 341"/>
              <a:gd name="T2" fmla="*/ 43 w 574"/>
              <a:gd name="T3" fmla="*/ 154 h 341"/>
              <a:gd name="T4" fmla="*/ 60 w 574"/>
              <a:gd name="T5" fmla="*/ 137 h 341"/>
              <a:gd name="T6" fmla="*/ 182 w 574"/>
              <a:gd name="T7" fmla="*/ 252 h 341"/>
              <a:gd name="T8" fmla="*/ 155 w 574"/>
              <a:gd name="T9" fmla="*/ 236 h 341"/>
              <a:gd name="T10" fmla="*/ 197 w 574"/>
              <a:gd name="T11" fmla="*/ 200 h 341"/>
              <a:gd name="T12" fmla="*/ 151 w 574"/>
              <a:gd name="T13" fmla="*/ 223 h 341"/>
              <a:gd name="T14" fmla="*/ 117 w 574"/>
              <a:gd name="T15" fmla="*/ 195 h 341"/>
              <a:gd name="T16" fmla="*/ 84 w 574"/>
              <a:gd name="T17" fmla="*/ 172 h 341"/>
              <a:gd name="T18" fmla="*/ 173 w 574"/>
              <a:gd name="T19" fmla="*/ 61 h 341"/>
              <a:gd name="T20" fmla="*/ 140 w 574"/>
              <a:gd name="T21" fmla="*/ 69 h 341"/>
              <a:gd name="T22" fmla="*/ 134 w 574"/>
              <a:gd name="T23" fmla="*/ 189 h 341"/>
              <a:gd name="T24" fmla="*/ 234 w 574"/>
              <a:gd name="T25" fmla="*/ 245 h 341"/>
              <a:gd name="T26" fmla="*/ 192 w 574"/>
              <a:gd name="T27" fmla="*/ 280 h 341"/>
              <a:gd name="T28" fmla="*/ 227 w 574"/>
              <a:gd name="T29" fmla="*/ 224 h 341"/>
              <a:gd name="T30" fmla="*/ 266 w 574"/>
              <a:gd name="T31" fmla="*/ 268 h 341"/>
              <a:gd name="T32" fmla="*/ 224 w 574"/>
              <a:gd name="T33" fmla="*/ 304 h 341"/>
              <a:gd name="T34" fmla="*/ 259 w 574"/>
              <a:gd name="T35" fmla="*/ 247 h 341"/>
              <a:gd name="T36" fmla="*/ 453 w 574"/>
              <a:gd name="T37" fmla="*/ 60 h 341"/>
              <a:gd name="T38" fmla="*/ 465 w 574"/>
              <a:gd name="T39" fmla="*/ 180 h 341"/>
              <a:gd name="T40" fmla="*/ 478 w 574"/>
              <a:gd name="T41" fmla="*/ 222 h 341"/>
              <a:gd name="T42" fmla="*/ 445 w 574"/>
              <a:gd name="T43" fmla="*/ 259 h 341"/>
              <a:gd name="T44" fmla="*/ 404 w 574"/>
              <a:gd name="T45" fmla="*/ 273 h 341"/>
              <a:gd name="T46" fmla="*/ 401 w 574"/>
              <a:gd name="T47" fmla="*/ 291 h 341"/>
              <a:gd name="T48" fmla="*/ 363 w 574"/>
              <a:gd name="T49" fmla="*/ 321 h 341"/>
              <a:gd name="T50" fmla="*/ 322 w 574"/>
              <a:gd name="T51" fmla="*/ 339 h 341"/>
              <a:gd name="T52" fmla="*/ 300 w 574"/>
              <a:gd name="T53" fmla="*/ 311 h 341"/>
              <a:gd name="T54" fmla="*/ 348 w 574"/>
              <a:gd name="T55" fmla="*/ 315 h 341"/>
              <a:gd name="T56" fmla="*/ 329 w 574"/>
              <a:gd name="T57" fmla="*/ 269 h 341"/>
              <a:gd name="T58" fmla="*/ 389 w 574"/>
              <a:gd name="T59" fmla="*/ 280 h 341"/>
              <a:gd name="T60" fmla="*/ 355 w 574"/>
              <a:gd name="T61" fmla="*/ 227 h 341"/>
              <a:gd name="T62" fmla="*/ 431 w 574"/>
              <a:gd name="T63" fmla="*/ 249 h 341"/>
              <a:gd name="T64" fmla="*/ 370 w 574"/>
              <a:gd name="T65" fmla="*/ 190 h 341"/>
              <a:gd name="T66" fmla="*/ 463 w 574"/>
              <a:gd name="T67" fmla="*/ 216 h 341"/>
              <a:gd name="T68" fmla="*/ 458 w 574"/>
              <a:gd name="T69" fmla="*/ 195 h 341"/>
              <a:gd name="T70" fmla="*/ 287 w 574"/>
              <a:gd name="T71" fmla="*/ 94 h 341"/>
              <a:gd name="T72" fmla="*/ 164 w 574"/>
              <a:gd name="T73" fmla="*/ 106 h 341"/>
              <a:gd name="T74" fmla="*/ 222 w 574"/>
              <a:gd name="T75" fmla="*/ 48 h 341"/>
              <a:gd name="T76" fmla="*/ 411 w 574"/>
              <a:gd name="T77" fmla="*/ 69 h 341"/>
              <a:gd name="T78" fmla="*/ 281 w 574"/>
              <a:gd name="T79" fmla="*/ 319 h 341"/>
              <a:gd name="T80" fmla="*/ 253 w 574"/>
              <a:gd name="T81" fmla="*/ 303 h 341"/>
              <a:gd name="T82" fmla="*/ 289 w 574"/>
              <a:gd name="T83" fmla="*/ 277 h 341"/>
              <a:gd name="T84" fmla="*/ 453 w 574"/>
              <a:gd name="T85" fmla="*/ 35 h 341"/>
              <a:gd name="T86" fmla="*/ 508 w 574"/>
              <a:gd name="T87" fmla="*/ 191 h 341"/>
              <a:gd name="T88" fmla="*/ 539 w 574"/>
              <a:gd name="T89" fmla="*/ 1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4" h="341">
                <a:moveTo>
                  <a:pt x="128" y="32"/>
                </a:moveTo>
                <a:cubicBezTo>
                  <a:pt x="72" y="0"/>
                  <a:pt x="72" y="0"/>
                  <a:pt x="72" y="0"/>
                </a:cubicBezTo>
                <a:cubicBezTo>
                  <a:pt x="2" y="53"/>
                  <a:pt x="0" y="156"/>
                  <a:pt x="0" y="156"/>
                </a:cubicBezTo>
                <a:cubicBezTo>
                  <a:pt x="70" y="192"/>
                  <a:pt x="70" y="192"/>
                  <a:pt x="70" y="192"/>
                </a:cubicBezTo>
                <a:cubicBezTo>
                  <a:pt x="58" y="92"/>
                  <a:pt x="128" y="32"/>
                  <a:pt x="128" y="32"/>
                </a:cubicBezTo>
                <a:close/>
                <a:moveTo>
                  <a:pt x="43" y="154"/>
                </a:moveTo>
                <a:cubicBezTo>
                  <a:pt x="33" y="154"/>
                  <a:pt x="26" y="147"/>
                  <a:pt x="26" y="137"/>
                </a:cubicBezTo>
                <a:cubicBezTo>
                  <a:pt x="26" y="128"/>
                  <a:pt x="33" y="120"/>
                  <a:pt x="43" y="120"/>
                </a:cubicBezTo>
                <a:cubicBezTo>
                  <a:pt x="52" y="120"/>
                  <a:pt x="60" y="128"/>
                  <a:pt x="60" y="137"/>
                </a:cubicBezTo>
                <a:cubicBezTo>
                  <a:pt x="60" y="147"/>
                  <a:pt x="52" y="154"/>
                  <a:pt x="43" y="154"/>
                </a:cubicBezTo>
                <a:close/>
                <a:moveTo>
                  <a:pt x="203" y="220"/>
                </a:moveTo>
                <a:cubicBezTo>
                  <a:pt x="182" y="252"/>
                  <a:pt x="182" y="252"/>
                  <a:pt x="182" y="252"/>
                </a:cubicBezTo>
                <a:cubicBezTo>
                  <a:pt x="178" y="259"/>
                  <a:pt x="169" y="261"/>
                  <a:pt x="162" y="257"/>
                </a:cubicBezTo>
                <a:cubicBezTo>
                  <a:pt x="160" y="255"/>
                  <a:pt x="160" y="255"/>
                  <a:pt x="160" y="255"/>
                </a:cubicBezTo>
                <a:cubicBezTo>
                  <a:pt x="153" y="251"/>
                  <a:pt x="151" y="242"/>
                  <a:pt x="155" y="236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80" y="197"/>
                  <a:pt x="188" y="195"/>
                  <a:pt x="195" y="199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204" y="204"/>
                  <a:pt x="207" y="213"/>
                  <a:pt x="203" y="220"/>
                </a:cubicBezTo>
                <a:close/>
                <a:moveTo>
                  <a:pt x="156" y="222"/>
                </a:moveTo>
                <a:cubicBezTo>
                  <a:pt x="154" y="223"/>
                  <a:pt x="153" y="223"/>
                  <a:pt x="151" y="223"/>
                </a:cubicBezTo>
                <a:cubicBezTo>
                  <a:pt x="148" y="223"/>
                  <a:pt x="146" y="222"/>
                  <a:pt x="144" y="220"/>
                </a:cubicBezTo>
                <a:cubicBezTo>
                  <a:pt x="142" y="216"/>
                  <a:pt x="130" y="207"/>
                  <a:pt x="124" y="201"/>
                </a:cubicBezTo>
                <a:cubicBezTo>
                  <a:pt x="121" y="199"/>
                  <a:pt x="119" y="197"/>
                  <a:pt x="117" y="195"/>
                </a:cubicBezTo>
                <a:cubicBezTo>
                  <a:pt x="112" y="191"/>
                  <a:pt x="97" y="183"/>
                  <a:pt x="89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3" y="103"/>
                  <a:pt x="130" y="56"/>
                  <a:pt x="132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7" y="62"/>
                  <a:pt x="180" y="66"/>
                  <a:pt x="179" y="71"/>
                </a:cubicBezTo>
                <a:cubicBezTo>
                  <a:pt x="177" y="75"/>
                  <a:pt x="173" y="78"/>
                  <a:pt x="169" y="76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0" y="80"/>
                  <a:pt x="101" y="117"/>
                  <a:pt x="101" y="167"/>
                </a:cubicBezTo>
                <a:cubicBezTo>
                  <a:pt x="108" y="171"/>
                  <a:pt x="122" y="178"/>
                  <a:pt x="128" y="183"/>
                </a:cubicBezTo>
                <a:cubicBezTo>
                  <a:pt x="129" y="185"/>
                  <a:pt x="132" y="186"/>
                  <a:pt x="134" y="189"/>
                </a:cubicBezTo>
                <a:cubicBezTo>
                  <a:pt x="145" y="198"/>
                  <a:pt x="154" y="205"/>
                  <a:pt x="158" y="210"/>
                </a:cubicBezTo>
                <a:cubicBezTo>
                  <a:pt x="160" y="214"/>
                  <a:pt x="159" y="219"/>
                  <a:pt x="156" y="222"/>
                </a:cubicBezTo>
                <a:close/>
                <a:moveTo>
                  <a:pt x="234" y="245"/>
                </a:moveTo>
                <a:cubicBezTo>
                  <a:pt x="214" y="277"/>
                  <a:pt x="214" y="277"/>
                  <a:pt x="214" y="277"/>
                </a:cubicBezTo>
                <a:cubicBezTo>
                  <a:pt x="210" y="284"/>
                  <a:pt x="201" y="286"/>
                  <a:pt x="194" y="281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85" y="276"/>
                  <a:pt x="182" y="267"/>
                  <a:pt x="187" y="261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211" y="222"/>
                  <a:pt x="220" y="220"/>
                  <a:pt x="227" y="224"/>
                </a:cubicBezTo>
                <a:cubicBezTo>
                  <a:pt x="229" y="225"/>
                  <a:pt x="229" y="225"/>
                  <a:pt x="229" y="225"/>
                </a:cubicBezTo>
                <a:cubicBezTo>
                  <a:pt x="236" y="229"/>
                  <a:pt x="238" y="238"/>
                  <a:pt x="234" y="245"/>
                </a:cubicBezTo>
                <a:close/>
                <a:moveTo>
                  <a:pt x="266" y="268"/>
                </a:moveTo>
                <a:cubicBezTo>
                  <a:pt x="245" y="300"/>
                  <a:pt x="245" y="300"/>
                  <a:pt x="245" y="300"/>
                </a:cubicBezTo>
                <a:cubicBezTo>
                  <a:pt x="241" y="307"/>
                  <a:pt x="232" y="309"/>
                  <a:pt x="225" y="305"/>
                </a:cubicBezTo>
                <a:cubicBezTo>
                  <a:pt x="224" y="304"/>
                  <a:pt x="224" y="304"/>
                  <a:pt x="224" y="304"/>
                </a:cubicBezTo>
                <a:cubicBezTo>
                  <a:pt x="217" y="299"/>
                  <a:pt x="214" y="291"/>
                  <a:pt x="218" y="284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3" y="245"/>
                  <a:pt x="252" y="243"/>
                  <a:pt x="259" y="247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68" y="252"/>
                  <a:pt x="270" y="261"/>
                  <a:pt x="266" y="268"/>
                </a:cubicBezTo>
                <a:close/>
                <a:moveTo>
                  <a:pt x="453" y="60"/>
                </a:moveTo>
                <a:cubicBezTo>
                  <a:pt x="497" y="105"/>
                  <a:pt x="493" y="168"/>
                  <a:pt x="493" y="168"/>
                </a:cubicBezTo>
                <a:cubicBezTo>
                  <a:pt x="493" y="168"/>
                  <a:pt x="473" y="172"/>
                  <a:pt x="455" y="174"/>
                </a:cubicBezTo>
                <a:cubicBezTo>
                  <a:pt x="465" y="180"/>
                  <a:pt x="465" y="180"/>
                  <a:pt x="465" y="180"/>
                </a:cubicBezTo>
                <a:cubicBezTo>
                  <a:pt x="472" y="183"/>
                  <a:pt x="477" y="189"/>
                  <a:pt x="480" y="196"/>
                </a:cubicBezTo>
                <a:cubicBezTo>
                  <a:pt x="483" y="204"/>
                  <a:pt x="483" y="212"/>
                  <a:pt x="479" y="219"/>
                </a:cubicBezTo>
                <a:cubicBezTo>
                  <a:pt x="478" y="222"/>
                  <a:pt x="478" y="222"/>
                  <a:pt x="478" y="222"/>
                </a:cubicBezTo>
                <a:cubicBezTo>
                  <a:pt x="473" y="234"/>
                  <a:pt x="460" y="241"/>
                  <a:pt x="448" y="240"/>
                </a:cubicBezTo>
                <a:cubicBezTo>
                  <a:pt x="449" y="245"/>
                  <a:pt x="449" y="250"/>
                  <a:pt x="446" y="256"/>
                </a:cubicBezTo>
                <a:cubicBezTo>
                  <a:pt x="445" y="259"/>
                  <a:pt x="445" y="259"/>
                  <a:pt x="445" y="259"/>
                </a:cubicBezTo>
                <a:cubicBezTo>
                  <a:pt x="438" y="274"/>
                  <a:pt x="420" y="281"/>
                  <a:pt x="405" y="274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273"/>
                  <a:pt x="404" y="273"/>
                  <a:pt x="404" y="273"/>
                </a:cubicBezTo>
                <a:cubicBezTo>
                  <a:pt x="404" y="278"/>
                  <a:pt x="404" y="283"/>
                  <a:pt x="403" y="287"/>
                </a:cubicBezTo>
                <a:cubicBezTo>
                  <a:pt x="403" y="287"/>
                  <a:pt x="403" y="288"/>
                  <a:pt x="403" y="288"/>
                </a:cubicBezTo>
                <a:cubicBezTo>
                  <a:pt x="401" y="291"/>
                  <a:pt x="401" y="291"/>
                  <a:pt x="401" y="291"/>
                </a:cubicBezTo>
                <a:cubicBezTo>
                  <a:pt x="395" y="305"/>
                  <a:pt x="378" y="312"/>
                  <a:pt x="363" y="307"/>
                </a:cubicBezTo>
                <a:cubicBezTo>
                  <a:pt x="364" y="311"/>
                  <a:pt x="365" y="315"/>
                  <a:pt x="363" y="320"/>
                </a:cubicBezTo>
                <a:cubicBezTo>
                  <a:pt x="363" y="320"/>
                  <a:pt x="363" y="320"/>
                  <a:pt x="363" y="321"/>
                </a:cubicBezTo>
                <a:cubicBezTo>
                  <a:pt x="362" y="324"/>
                  <a:pt x="362" y="324"/>
                  <a:pt x="362" y="324"/>
                </a:cubicBezTo>
                <a:cubicBezTo>
                  <a:pt x="357" y="335"/>
                  <a:pt x="346" y="341"/>
                  <a:pt x="334" y="341"/>
                </a:cubicBezTo>
                <a:cubicBezTo>
                  <a:pt x="330" y="341"/>
                  <a:pt x="326" y="341"/>
                  <a:pt x="322" y="339"/>
                </a:cubicBezTo>
                <a:cubicBezTo>
                  <a:pt x="293" y="326"/>
                  <a:pt x="293" y="326"/>
                  <a:pt x="293" y="326"/>
                </a:cubicBezTo>
                <a:cubicBezTo>
                  <a:pt x="289" y="324"/>
                  <a:pt x="287" y="319"/>
                  <a:pt x="289" y="315"/>
                </a:cubicBezTo>
                <a:cubicBezTo>
                  <a:pt x="291" y="311"/>
                  <a:pt x="296" y="309"/>
                  <a:pt x="300" y="311"/>
                </a:cubicBezTo>
                <a:cubicBezTo>
                  <a:pt x="328" y="324"/>
                  <a:pt x="328" y="324"/>
                  <a:pt x="328" y="324"/>
                </a:cubicBezTo>
                <a:cubicBezTo>
                  <a:pt x="335" y="327"/>
                  <a:pt x="344" y="324"/>
                  <a:pt x="347" y="317"/>
                </a:cubicBezTo>
                <a:cubicBezTo>
                  <a:pt x="348" y="315"/>
                  <a:pt x="348" y="315"/>
                  <a:pt x="348" y="315"/>
                </a:cubicBezTo>
                <a:cubicBezTo>
                  <a:pt x="355" y="301"/>
                  <a:pt x="329" y="289"/>
                  <a:pt x="320" y="282"/>
                </a:cubicBezTo>
                <a:cubicBezTo>
                  <a:pt x="317" y="279"/>
                  <a:pt x="316" y="275"/>
                  <a:pt x="318" y="271"/>
                </a:cubicBezTo>
                <a:cubicBezTo>
                  <a:pt x="321" y="268"/>
                  <a:pt x="325" y="267"/>
                  <a:pt x="329" y="269"/>
                </a:cubicBezTo>
                <a:cubicBezTo>
                  <a:pt x="368" y="291"/>
                  <a:pt x="368" y="291"/>
                  <a:pt x="368" y="291"/>
                </a:cubicBezTo>
                <a:cubicBezTo>
                  <a:pt x="375" y="294"/>
                  <a:pt x="384" y="291"/>
                  <a:pt x="387" y="284"/>
                </a:cubicBezTo>
                <a:cubicBezTo>
                  <a:pt x="389" y="280"/>
                  <a:pt x="389" y="280"/>
                  <a:pt x="389" y="280"/>
                </a:cubicBezTo>
                <a:cubicBezTo>
                  <a:pt x="395" y="266"/>
                  <a:pt x="354" y="245"/>
                  <a:pt x="347" y="241"/>
                </a:cubicBezTo>
                <a:cubicBezTo>
                  <a:pt x="344" y="239"/>
                  <a:pt x="342" y="234"/>
                  <a:pt x="344" y="230"/>
                </a:cubicBezTo>
                <a:cubicBezTo>
                  <a:pt x="347" y="227"/>
                  <a:pt x="351" y="225"/>
                  <a:pt x="355" y="227"/>
                </a:cubicBezTo>
                <a:cubicBezTo>
                  <a:pt x="412" y="259"/>
                  <a:pt x="412" y="259"/>
                  <a:pt x="412" y="259"/>
                </a:cubicBezTo>
                <a:cubicBezTo>
                  <a:pt x="419" y="262"/>
                  <a:pt x="427" y="259"/>
                  <a:pt x="430" y="252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8" y="232"/>
                  <a:pt x="382" y="208"/>
                  <a:pt x="372" y="201"/>
                </a:cubicBezTo>
                <a:cubicBezTo>
                  <a:pt x="369" y="199"/>
                  <a:pt x="367" y="194"/>
                  <a:pt x="370" y="190"/>
                </a:cubicBezTo>
                <a:cubicBezTo>
                  <a:pt x="372" y="187"/>
                  <a:pt x="377" y="185"/>
                  <a:pt x="380" y="187"/>
                </a:cubicBezTo>
                <a:cubicBezTo>
                  <a:pt x="445" y="223"/>
                  <a:pt x="445" y="223"/>
                  <a:pt x="445" y="223"/>
                </a:cubicBezTo>
                <a:cubicBezTo>
                  <a:pt x="452" y="226"/>
                  <a:pt x="460" y="223"/>
                  <a:pt x="463" y="216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6" y="209"/>
                  <a:pt x="466" y="206"/>
                  <a:pt x="465" y="202"/>
                </a:cubicBezTo>
                <a:cubicBezTo>
                  <a:pt x="464" y="199"/>
                  <a:pt x="461" y="196"/>
                  <a:pt x="458" y="195"/>
                </a:cubicBezTo>
                <a:cubicBezTo>
                  <a:pt x="457" y="194"/>
                  <a:pt x="457" y="194"/>
                  <a:pt x="457" y="194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8" y="95"/>
                  <a:pt x="288" y="94"/>
                  <a:pt x="287" y="94"/>
                </a:cubicBezTo>
                <a:cubicBezTo>
                  <a:pt x="273" y="93"/>
                  <a:pt x="240" y="89"/>
                  <a:pt x="240" y="89"/>
                </a:cubicBezTo>
                <a:cubicBezTo>
                  <a:pt x="234" y="100"/>
                  <a:pt x="217" y="111"/>
                  <a:pt x="200" y="116"/>
                </a:cubicBezTo>
                <a:cubicBezTo>
                  <a:pt x="184" y="122"/>
                  <a:pt x="167" y="111"/>
                  <a:pt x="164" y="106"/>
                </a:cubicBezTo>
                <a:cubicBezTo>
                  <a:pt x="161" y="102"/>
                  <a:pt x="165" y="96"/>
                  <a:pt x="167" y="95"/>
                </a:cubicBezTo>
                <a:cubicBezTo>
                  <a:pt x="169" y="94"/>
                  <a:pt x="200" y="60"/>
                  <a:pt x="205" y="55"/>
                </a:cubicBezTo>
                <a:cubicBezTo>
                  <a:pt x="209" y="50"/>
                  <a:pt x="218" y="49"/>
                  <a:pt x="222" y="48"/>
                </a:cubicBezTo>
                <a:cubicBezTo>
                  <a:pt x="226" y="47"/>
                  <a:pt x="287" y="35"/>
                  <a:pt x="301" y="35"/>
                </a:cubicBezTo>
                <a:cubicBezTo>
                  <a:pt x="310" y="35"/>
                  <a:pt x="319" y="39"/>
                  <a:pt x="326" y="42"/>
                </a:cubicBezTo>
                <a:cubicBezTo>
                  <a:pt x="334" y="47"/>
                  <a:pt x="394" y="67"/>
                  <a:pt x="411" y="69"/>
                </a:cubicBezTo>
                <a:cubicBezTo>
                  <a:pt x="428" y="72"/>
                  <a:pt x="453" y="60"/>
                  <a:pt x="453" y="60"/>
                </a:cubicBezTo>
                <a:close/>
                <a:moveTo>
                  <a:pt x="294" y="297"/>
                </a:moveTo>
                <a:cubicBezTo>
                  <a:pt x="281" y="319"/>
                  <a:pt x="281" y="319"/>
                  <a:pt x="281" y="319"/>
                </a:cubicBezTo>
                <a:cubicBezTo>
                  <a:pt x="276" y="326"/>
                  <a:pt x="268" y="328"/>
                  <a:pt x="261" y="324"/>
                </a:cubicBezTo>
                <a:cubicBezTo>
                  <a:pt x="259" y="323"/>
                  <a:pt x="259" y="323"/>
                  <a:pt x="259" y="323"/>
                </a:cubicBezTo>
                <a:cubicBezTo>
                  <a:pt x="252" y="319"/>
                  <a:pt x="249" y="310"/>
                  <a:pt x="253" y="303"/>
                </a:cubicBezTo>
                <a:cubicBezTo>
                  <a:pt x="267" y="280"/>
                  <a:pt x="267" y="280"/>
                  <a:pt x="267" y="280"/>
                </a:cubicBezTo>
                <a:cubicBezTo>
                  <a:pt x="271" y="274"/>
                  <a:pt x="280" y="271"/>
                  <a:pt x="287" y="276"/>
                </a:cubicBezTo>
                <a:cubicBezTo>
                  <a:pt x="289" y="277"/>
                  <a:pt x="289" y="277"/>
                  <a:pt x="289" y="277"/>
                </a:cubicBezTo>
                <a:cubicBezTo>
                  <a:pt x="296" y="281"/>
                  <a:pt x="298" y="290"/>
                  <a:pt x="294" y="297"/>
                </a:cubicBezTo>
                <a:close/>
                <a:moveTo>
                  <a:pt x="508" y="191"/>
                </a:moveTo>
                <a:cubicBezTo>
                  <a:pt x="523" y="83"/>
                  <a:pt x="453" y="35"/>
                  <a:pt x="453" y="35"/>
                </a:cubicBezTo>
                <a:cubicBezTo>
                  <a:pt x="505" y="4"/>
                  <a:pt x="505" y="4"/>
                  <a:pt x="505" y="4"/>
                </a:cubicBezTo>
                <a:cubicBezTo>
                  <a:pt x="574" y="43"/>
                  <a:pt x="574" y="154"/>
                  <a:pt x="574" y="154"/>
                </a:cubicBezTo>
                <a:lnTo>
                  <a:pt x="508" y="191"/>
                </a:lnTo>
                <a:close/>
                <a:moveTo>
                  <a:pt x="539" y="115"/>
                </a:moveTo>
                <a:cubicBezTo>
                  <a:pt x="530" y="115"/>
                  <a:pt x="522" y="123"/>
                  <a:pt x="522" y="132"/>
                </a:cubicBezTo>
                <a:cubicBezTo>
                  <a:pt x="522" y="141"/>
                  <a:pt x="530" y="149"/>
                  <a:pt x="539" y="149"/>
                </a:cubicBezTo>
                <a:cubicBezTo>
                  <a:pt x="549" y="149"/>
                  <a:pt x="557" y="141"/>
                  <a:pt x="557" y="132"/>
                </a:cubicBezTo>
                <a:cubicBezTo>
                  <a:pt x="557" y="123"/>
                  <a:pt x="549" y="115"/>
                  <a:pt x="539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Prostokąt: zaokrąglone rogi u góry 9">
            <a:extLst>
              <a:ext uri="{FF2B5EF4-FFF2-40B4-BE49-F238E27FC236}">
                <a16:creationId xmlns:a16="http://schemas.microsoft.com/office/drawing/2014/main" id="{C8FBB19B-5C84-6FB4-5500-DC45CECC507F}"/>
              </a:ext>
            </a:extLst>
          </p:cNvPr>
          <p:cNvSpPr/>
          <p:nvPr/>
        </p:nvSpPr>
        <p:spPr>
          <a:xfrm>
            <a:off x="771888" y="6280265"/>
            <a:ext cx="8524475" cy="555626"/>
          </a:xfrm>
          <a:prstGeom prst="round2SameRect">
            <a:avLst>
              <a:gd name="adj1" fmla="val 35847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Values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E000CB-E529-4E51-6A72-600FEFEDA431}"/>
              </a:ext>
            </a:extLst>
          </p:cNvPr>
          <p:cNvGrpSpPr/>
          <p:nvPr/>
        </p:nvGrpSpPr>
        <p:grpSpPr>
          <a:xfrm>
            <a:off x="-78373" y="2544696"/>
            <a:ext cx="1334925" cy="2176708"/>
            <a:chOff x="132942" y="4253991"/>
            <a:chExt cx="3320393" cy="2176708"/>
          </a:xfrm>
        </p:grpSpPr>
        <p:sp>
          <p:nvSpPr>
            <p:cNvPr id="76" name="pole tekstowe 50">
              <a:extLst>
                <a:ext uri="{FF2B5EF4-FFF2-40B4-BE49-F238E27FC236}">
                  <a16:creationId xmlns:a16="http://schemas.microsoft.com/office/drawing/2014/main" id="{5A512C30-D25A-4B6B-D6FA-61C80DA4D41B}"/>
                </a:ext>
              </a:extLst>
            </p:cNvPr>
            <p:cNvSpPr txBox="1"/>
            <p:nvPr/>
          </p:nvSpPr>
          <p:spPr>
            <a:xfrm>
              <a:off x="132942" y="4253991"/>
              <a:ext cx="839042" cy="217670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Strategic</a:t>
              </a:r>
            </a:p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Plan</a:t>
              </a:r>
            </a:p>
            <a:p>
              <a:r>
                <a:rPr lang="en-US" b="1" dirty="0">
                  <a:solidFill>
                    <a:schemeClr val="bg2">
                      <a:lumMod val="75000"/>
                    </a:schemeClr>
                  </a:solidFill>
                </a:rPr>
                <a:t>2023-2028</a:t>
              </a:r>
            </a:p>
          </p:txBody>
        </p:sp>
        <p:sp>
          <p:nvSpPr>
            <p:cNvPr id="77" name="Arrow: Chevron 76">
              <a:extLst>
                <a:ext uri="{FF2B5EF4-FFF2-40B4-BE49-F238E27FC236}">
                  <a16:creationId xmlns:a16="http://schemas.microsoft.com/office/drawing/2014/main" id="{30636F8B-279E-B586-BA9D-782322197C12}"/>
                </a:ext>
              </a:extLst>
            </p:cNvPr>
            <p:cNvSpPr/>
            <p:nvPr/>
          </p:nvSpPr>
          <p:spPr>
            <a:xfrm>
              <a:off x="2882499" y="4446594"/>
              <a:ext cx="570836" cy="1889815"/>
            </a:xfrm>
            <a:prstGeom prst="chevron">
              <a:avLst>
                <a:gd name="adj" fmla="val 7984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upa 23">
            <a:extLst>
              <a:ext uri="{FF2B5EF4-FFF2-40B4-BE49-F238E27FC236}">
                <a16:creationId xmlns:a16="http://schemas.microsoft.com/office/drawing/2014/main" id="{E05F0CA5-3656-0BD4-DE9F-B215A5472C4F}"/>
              </a:ext>
            </a:extLst>
          </p:cNvPr>
          <p:cNvGrpSpPr/>
          <p:nvPr/>
        </p:nvGrpSpPr>
        <p:grpSpPr>
          <a:xfrm>
            <a:off x="5246763" y="2123908"/>
            <a:ext cx="1865397" cy="4148850"/>
            <a:chOff x="7967536" y="2239089"/>
            <a:chExt cx="1865397" cy="4148850"/>
          </a:xfrm>
        </p:grpSpPr>
        <p:grpSp>
          <p:nvGrpSpPr>
            <p:cNvPr id="4" name="Grupa 20">
              <a:extLst>
                <a:ext uri="{FF2B5EF4-FFF2-40B4-BE49-F238E27FC236}">
                  <a16:creationId xmlns:a16="http://schemas.microsoft.com/office/drawing/2014/main" id="{322C03D8-9AC3-9C59-C887-8E4E3F345893}"/>
                </a:ext>
              </a:extLst>
            </p:cNvPr>
            <p:cNvGrpSpPr/>
            <p:nvPr/>
          </p:nvGrpSpPr>
          <p:grpSpPr>
            <a:xfrm>
              <a:off x="8046989" y="2239089"/>
              <a:ext cx="1590632" cy="4148850"/>
              <a:chOff x="8046989" y="2239089"/>
              <a:chExt cx="1590632" cy="4148850"/>
            </a:xfrm>
          </p:grpSpPr>
          <p:sp>
            <p:nvSpPr>
              <p:cNvPr id="17" name="Prostokąt 4">
                <a:extLst>
                  <a:ext uri="{FF2B5EF4-FFF2-40B4-BE49-F238E27FC236}">
                    <a16:creationId xmlns:a16="http://schemas.microsoft.com/office/drawing/2014/main" id="{F08FAFF3-E8A9-A6DB-E107-81833284E5C7}"/>
                  </a:ext>
                </a:extLst>
              </p:cNvPr>
              <p:cNvSpPr/>
              <p:nvPr/>
            </p:nvSpPr>
            <p:spPr>
              <a:xfrm>
                <a:off x="8280165" y="3240382"/>
                <a:ext cx="1197534" cy="2717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rapez 30">
                <a:extLst>
                  <a:ext uri="{FF2B5EF4-FFF2-40B4-BE49-F238E27FC236}">
                    <a16:creationId xmlns:a16="http://schemas.microsoft.com/office/drawing/2014/main" id="{7A4F26AB-EADD-6133-2E53-F82E2A864D46}"/>
                  </a:ext>
                </a:extLst>
              </p:cNvPr>
              <p:cNvSpPr/>
              <p:nvPr/>
            </p:nvSpPr>
            <p:spPr>
              <a:xfrm>
                <a:off x="8226139" y="6050057"/>
                <a:ext cx="1318563" cy="337882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" name="Trapez 31">
                <a:extLst>
                  <a:ext uri="{FF2B5EF4-FFF2-40B4-BE49-F238E27FC236}">
                    <a16:creationId xmlns:a16="http://schemas.microsoft.com/office/drawing/2014/main" id="{0C85DAA5-8973-B6C8-47CF-B6BDFDC3B6F8}"/>
                  </a:ext>
                </a:extLst>
              </p:cNvPr>
              <p:cNvSpPr/>
              <p:nvPr/>
            </p:nvSpPr>
            <p:spPr>
              <a:xfrm rot="10800000">
                <a:off x="8046989" y="2239089"/>
                <a:ext cx="1590632" cy="880960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FE17D8E-1596-6A46-EAF1-0588EAA77069}"/>
                  </a:ext>
                </a:extLst>
              </p:cNvPr>
              <p:cNvGrpSpPr/>
              <p:nvPr/>
            </p:nvGrpSpPr>
            <p:grpSpPr>
              <a:xfrm>
                <a:off x="8447587" y="3491201"/>
                <a:ext cx="915772" cy="2291536"/>
                <a:chOff x="8527586" y="3490871"/>
                <a:chExt cx="915772" cy="2291536"/>
              </a:xfrm>
            </p:grpSpPr>
            <p:sp>
              <p:nvSpPr>
                <p:cNvPr id="22" name="Prostokąt 4">
                  <a:extLst>
                    <a:ext uri="{FF2B5EF4-FFF2-40B4-BE49-F238E27FC236}">
                      <a16:creationId xmlns:a16="http://schemas.microsoft.com/office/drawing/2014/main" id="{3FA2B3BB-608A-D16F-6BCE-38B729A8BB6D}"/>
                    </a:ext>
                  </a:extLst>
                </p:cNvPr>
                <p:cNvSpPr/>
                <p:nvPr/>
              </p:nvSpPr>
              <p:spPr>
                <a:xfrm rot="5400000">
                  <a:off x="8213831" y="4552878"/>
                  <a:ext cx="2291531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Prostokąt 4">
                  <a:extLst>
                    <a:ext uri="{FF2B5EF4-FFF2-40B4-BE49-F238E27FC236}">
                      <a16:creationId xmlns:a16="http://schemas.microsoft.com/office/drawing/2014/main" id="{F79A8F49-1208-AFAA-1185-77B39FB5E498}"/>
                    </a:ext>
                  </a:extLst>
                </p:cNvPr>
                <p:cNvSpPr/>
                <p:nvPr/>
              </p:nvSpPr>
              <p:spPr>
                <a:xfrm rot="5400000">
                  <a:off x="7465581" y="4552876"/>
                  <a:ext cx="2291532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Prostokąt 4">
                  <a:extLst>
                    <a:ext uri="{FF2B5EF4-FFF2-40B4-BE49-F238E27FC236}">
                      <a16:creationId xmlns:a16="http://schemas.microsoft.com/office/drawing/2014/main" id="{8CF699BC-FF12-B154-FC80-2E8E13949FAA}"/>
                    </a:ext>
                  </a:extLst>
                </p:cNvPr>
                <p:cNvSpPr/>
                <p:nvPr/>
              </p:nvSpPr>
              <p:spPr>
                <a:xfrm rot="5400000">
                  <a:off x="7824549" y="4552880"/>
                  <a:ext cx="2291535" cy="167520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" name="Grupa 21">
              <a:extLst>
                <a:ext uri="{FF2B5EF4-FFF2-40B4-BE49-F238E27FC236}">
                  <a16:creationId xmlns:a16="http://schemas.microsoft.com/office/drawing/2014/main" id="{F5A8922B-25E4-F8C4-FEE2-79182031123F}"/>
                </a:ext>
              </a:extLst>
            </p:cNvPr>
            <p:cNvGrpSpPr/>
            <p:nvPr/>
          </p:nvGrpSpPr>
          <p:grpSpPr>
            <a:xfrm>
              <a:off x="7967536" y="3335641"/>
              <a:ext cx="1865397" cy="2359335"/>
              <a:chOff x="7967536" y="3335641"/>
              <a:chExt cx="1865397" cy="2359335"/>
            </a:xfrm>
          </p:grpSpPr>
          <p:sp>
            <p:nvSpPr>
              <p:cNvPr id="11" name="Prostokąt 4">
                <a:extLst>
                  <a:ext uri="{FF2B5EF4-FFF2-40B4-BE49-F238E27FC236}">
                    <a16:creationId xmlns:a16="http://schemas.microsoft.com/office/drawing/2014/main" id="{88FC5E99-8FF0-5582-0163-CAB9A5515C29}"/>
                  </a:ext>
                </a:extLst>
              </p:cNvPr>
              <p:cNvSpPr/>
              <p:nvPr/>
            </p:nvSpPr>
            <p:spPr>
              <a:xfrm>
                <a:off x="7976279" y="3335641"/>
                <a:ext cx="1856654" cy="724543"/>
              </a:xfrm>
              <a:prstGeom prst="bracketPair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Problem Gambling</a:t>
                </a:r>
              </a:p>
            </p:txBody>
          </p:sp>
          <p:sp>
            <p:nvSpPr>
              <p:cNvPr id="16" name="Prostokąt 4">
                <a:extLst>
                  <a:ext uri="{FF2B5EF4-FFF2-40B4-BE49-F238E27FC236}">
                    <a16:creationId xmlns:a16="http://schemas.microsoft.com/office/drawing/2014/main" id="{70587CDA-57B0-FEAC-51A1-C857156ECF4B}"/>
                  </a:ext>
                </a:extLst>
              </p:cNvPr>
              <p:cNvSpPr/>
              <p:nvPr/>
            </p:nvSpPr>
            <p:spPr>
              <a:xfrm>
                <a:off x="7967536" y="4258276"/>
                <a:ext cx="1856654" cy="1436700"/>
              </a:xfrm>
              <a:prstGeom prst="bracketPair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Promote responsible gambling.</a:t>
                </a:r>
              </a:p>
            </p:txBody>
          </p:sp>
        </p:grpSp>
      </p:grpSp>
      <p:pic>
        <p:nvPicPr>
          <p:cNvPr id="31" name="Graphic 30" descr="Circles with arrows with solid fill">
            <a:extLst>
              <a:ext uri="{FF2B5EF4-FFF2-40B4-BE49-F238E27FC236}">
                <a16:creationId xmlns:a16="http://schemas.microsoft.com/office/drawing/2014/main" id="{7A81F823-1A51-B249-9887-94D9AE485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8643" y="2134865"/>
            <a:ext cx="914400" cy="914400"/>
          </a:xfrm>
          <a:prstGeom prst="rect">
            <a:avLst/>
          </a:prstGeom>
        </p:spPr>
      </p:pic>
      <p:pic>
        <p:nvPicPr>
          <p:cNvPr id="45" name="Graphic 44" descr="Brainstorm with solid fill">
            <a:extLst>
              <a:ext uri="{FF2B5EF4-FFF2-40B4-BE49-F238E27FC236}">
                <a16:creationId xmlns:a16="http://schemas.microsoft.com/office/drawing/2014/main" id="{7913E4F1-2DA7-5EDE-B48D-B59373FCF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07447" y="21146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25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3" name="Prostokąt 2">
            <a:extLst>
              <a:ext uri="{FF2B5EF4-FFF2-40B4-BE49-F238E27FC236}">
                <a16:creationId xmlns:a16="http://schemas.microsoft.com/office/drawing/2014/main" id="{FBEC253F-4EB1-53E4-AFBA-6DF7D7F5B108}"/>
              </a:ext>
            </a:extLst>
          </p:cNvPr>
          <p:cNvSpPr/>
          <p:nvPr/>
        </p:nvSpPr>
        <p:spPr>
          <a:xfrm>
            <a:off x="582958" y="195466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Goal</a:t>
            </a:r>
          </a:p>
        </p:txBody>
      </p:sp>
      <p:grpSp>
        <p:nvGrpSpPr>
          <p:cNvPr id="30" name="Grupa 30">
            <a:extLst>
              <a:ext uri="{FF2B5EF4-FFF2-40B4-BE49-F238E27FC236}">
                <a16:creationId xmlns:a16="http://schemas.microsoft.com/office/drawing/2014/main" id="{D84855C9-6D57-5C52-21FB-0C5E2F379BD6}"/>
              </a:ext>
            </a:extLst>
          </p:cNvPr>
          <p:cNvGrpSpPr/>
          <p:nvPr/>
        </p:nvGrpSpPr>
        <p:grpSpPr>
          <a:xfrm>
            <a:off x="750983" y="802257"/>
            <a:ext cx="1857306" cy="5731894"/>
            <a:chOff x="3333017" y="935216"/>
            <a:chExt cx="1857306" cy="4114015"/>
          </a:xfrm>
        </p:grpSpPr>
        <p:grpSp>
          <p:nvGrpSpPr>
            <p:cNvPr id="32" name="Grupa 16">
              <a:extLst>
                <a:ext uri="{FF2B5EF4-FFF2-40B4-BE49-F238E27FC236}">
                  <a16:creationId xmlns:a16="http://schemas.microsoft.com/office/drawing/2014/main" id="{6827B5A8-821A-E941-9FF5-DB8EB8BC0905}"/>
                </a:ext>
              </a:extLst>
            </p:cNvPr>
            <p:cNvGrpSpPr/>
            <p:nvPr/>
          </p:nvGrpSpPr>
          <p:grpSpPr>
            <a:xfrm>
              <a:off x="3463265" y="935216"/>
              <a:ext cx="1556191" cy="4114015"/>
              <a:chOff x="3463265" y="935216"/>
              <a:chExt cx="1556191" cy="4114015"/>
            </a:xfrm>
          </p:grpSpPr>
          <p:sp>
            <p:nvSpPr>
              <p:cNvPr id="38" name="Trapez 24">
                <a:extLst>
                  <a:ext uri="{FF2B5EF4-FFF2-40B4-BE49-F238E27FC236}">
                    <a16:creationId xmlns:a16="http://schemas.microsoft.com/office/drawing/2014/main" id="{76A6EA99-CAE4-B3C4-7584-D731CCA6A92A}"/>
                  </a:ext>
                </a:extLst>
              </p:cNvPr>
              <p:cNvSpPr/>
              <p:nvPr/>
            </p:nvSpPr>
            <p:spPr>
              <a:xfrm rot="10800000">
                <a:off x="3463265" y="935216"/>
                <a:ext cx="1556191" cy="864399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" name="Prostokąt 2">
                <a:extLst>
                  <a:ext uri="{FF2B5EF4-FFF2-40B4-BE49-F238E27FC236}">
                    <a16:creationId xmlns:a16="http://schemas.microsoft.com/office/drawing/2014/main" id="{E47501D5-6B54-5E8A-FB72-0932E365C608}"/>
                  </a:ext>
                </a:extLst>
              </p:cNvPr>
              <p:cNvSpPr/>
              <p:nvPr/>
            </p:nvSpPr>
            <p:spPr>
              <a:xfrm>
                <a:off x="3638000" y="1944981"/>
                <a:ext cx="1197534" cy="270054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rapez 6">
                <a:extLst>
                  <a:ext uri="{FF2B5EF4-FFF2-40B4-BE49-F238E27FC236}">
                    <a16:creationId xmlns:a16="http://schemas.microsoft.com/office/drawing/2014/main" id="{E8B9D209-4BFB-3F9D-36E1-0320D3435EF9}"/>
                  </a:ext>
                </a:extLst>
              </p:cNvPr>
              <p:cNvSpPr/>
              <p:nvPr/>
            </p:nvSpPr>
            <p:spPr>
              <a:xfrm>
                <a:off x="3622581" y="4711350"/>
                <a:ext cx="1318563" cy="337881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9C476D1-2D40-3C31-8BD9-8DA0AEC48102}"/>
                  </a:ext>
                </a:extLst>
              </p:cNvPr>
              <p:cNvGrpSpPr/>
              <p:nvPr/>
            </p:nvGrpSpPr>
            <p:grpSpPr>
              <a:xfrm>
                <a:off x="3761378" y="2156952"/>
                <a:ext cx="956294" cy="2338852"/>
                <a:chOff x="3841377" y="2156621"/>
                <a:chExt cx="956294" cy="2338852"/>
              </a:xfrm>
            </p:grpSpPr>
            <p:sp>
              <p:nvSpPr>
                <p:cNvPr id="40" name="Prostokąt 2">
                  <a:extLst>
                    <a:ext uri="{FF2B5EF4-FFF2-40B4-BE49-F238E27FC236}">
                      <a16:creationId xmlns:a16="http://schemas.microsoft.com/office/drawing/2014/main" id="{8FFECB8E-C2F6-D149-3DBC-2E6C0495E10F}"/>
                    </a:ext>
                  </a:extLst>
                </p:cNvPr>
                <p:cNvSpPr/>
                <p:nvPr/>
              </p:nvSpPr>
              <p:spPr>
                <a:xfrm rot="5400000">
                  <a:off x="2764557" y="3248220"/>
                  <a:ext cx="2299043" cy="145404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Prostokąt 2">
                  <a:extLst>
                    <a:ext uri="{FF2B5EF4-FFF2-40B4-BE49-F238E27FC236}">
                      <a16:creationId xmlns:a16="http://schemas.microsoft.com/office/drawing/2014/main" id="{FB5161A8-99A4-AB32-086D-A7AFD0B53FC6}"/>
                    </a:ext>
                  </a:extLst>
                </p:cNvPr>
                <p:cNvSpPr/>
                <p:nvPr/>
              </p:nvSpPr>
              <p:spPr>
                <a:xfrm rot="5400000">
                  <a:off x="3138085" y="3233294"/>
                  <a:ext cx="2299043" cy="175253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Prostokąt 2">
                  <a:extLst>
                    <a:ext uri="{FF2B5EF4-FFF2-40B4-BE49-F238E27FC236}">
                      <a16:creationId xmlns:a16="http://schemas.microsoft.com/office/drawing/2014/main" id="{5E8E429A-AC61-2912-A50E-7EE12A71877E}"/>
                    </a:ext>
                  </a:extLst>
                </p:cNvPr>
                <p:cNvSpPr/>
                <p:nvPr/>
              </p:nvSpPr>
              <p:spPr>
                <a:xfrm rot="5400000">
                  <a:off x="3530620" y="3228421"/>
                  <a:ext cx="2338852" cy="195251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3" name="Grupa 28">
              <a:extLst>
                <a:ext uri="{FF2B5EF4-FFF2-40B4-BE49-F238E27FC236}">
                  <a16:creationId xmlns:a16="http://schemas.microsoft.com/office/drawing/2014/main" id="{C9E72A2B-AADA-B57A-7672-009A63A9E1F9}"/>
                </a:ext>
              </a:extLst>
            </p:cNvPr>
            <p:cNvGrpSpPr/>
            <p:nvPr/>
          </p:nvGrpSpPr>
          <p:grpSpPr>
            <a:xfrm>
              <a:off x="3333017" y="2216724"/>
              <a:ext cx="1857306" cy="2235171"/>
              <a:chOff x="3333017" y="2216724"/>
              <a:chExt cx="1857306" cy="2235171"/>
            </a:xfrm>
          </p:grpSpPr>
          <p:sp>
            <p:nvSpPr>
              <p:cNvPr id="34" name="Prostokąt 2">
                <a:extLst>
                  <a:ext uri="{FF2B5EF4-FFF2-40B4-BE49-F238E27FC236}">
                    <a16:creationId xmlns:a16="http://schemas.microsoft.com/office/drawing/2014/main" id="{97E36EA4-8A8F-A6C8-0A39-505F7217E3C4}"/>
                  </a:ext>
                </a:extLst>
              </p:cNvPr>
              <p:cNvSpPr/>
              <p:nvPr/>
            </p:nvSpPr>
            <p:spPr>
              <a:xfrm>
                <a:off x="3333017" y="2216724"/>
                <a:ext cx="1856654" cy="472868"/>
              </a:xfrm>
              <a:prstGeom prst="bracketPair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People</a:t>
                </a:r>
              </a:p>
            </p:txBody>
          </p:sp>
          <p:sp>
            <p:nvSpPr>
              <p:cNvPr id="35" name="Prostokąt 2">
                <a:extLst>
                  <a:ext uri="{FF2B5EF4-FFF2-40B4-BE49-F238E27FC236}">
                    <a16:creationId xmlns:a16="http://schemas.microsoft.com/office/drawing/2014/main" id="{39FDF35F-A9B9-EE85-1DCA-9884AF8402C8}"/>
                  </a:ext>
                </a:extLst>
              </p:cNvPr>
              <p:cNvSpPr/>
              <p:nvPr/>
            </p:nvSpPr>
            <p:spPr>
              <a:xfrm>
                <a:off x="3333669" y="2978573"/>
                <a:ext cx="1856654" cy="1473322"/>
              </a:xfrm>
              <a:prstGeom prst="bracketPair">
                <a:avLst>
                  <a:gd name="adj" fmla="val 0"/>
                </a:avLst>
              </a:prstGeom>
              <a:solidFill>
                <a:schemeClr val="accent1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Become an employer of choice that attracts and retains a highly skilled, valued, and diverse workforce.</a:t>
                </a:r>
              </a:p>
            </p:txBody>
          </p:sp>
        </p:grpSp>
      </p:grpSp>
      <p:sp>
        <p:nvSpPr>
          <p:cNvPr id="71" name="Freeform 33">
            <a:extLst>
              <a:ext uri="{FF2B5EF4-FFF2-40B4-BE49-F238E27FC236}">
                <a16:creationId xmlns:a16="http://schemas.microsoft.com/office/drawing/2014/main" id="{BAB3882F-2352-9489-18AE-10F1630961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2667" y="976892"/>
            <a:ext cx="1133285" cy="774697"/>
          </a:xfrm>
          <a:custGeom>
            <a:avLst/>
            <a:gdLst>
              <a:gd name="T0" fmla="*/ 338 w 429"/>
              <a:gd name="T1" fmla="*/ 234 h 261"/>
              <a:gd name="T2" fmla="*/ 319 w 429"/>
              <a:gd name="T3" fmla="*/ 171 h 261"/>
              <a:gd name="T4" fmla="*/ 271 w 429"/>
              <a:gd name="T5" fmla="*/ 148 h 261"/>
              <a:gd name="T6" fmla="*/ 310 w 429"/>
              <a:gd name="T7" fmla="*/ 125 h 261"/>
              <a:gd name="T8" fmla="*/ 279 w 429"/>
              <a:gd name="T9" fmla="*/ 112 h 261"/>
              <a:gd name="T10" fmla="*/ 306 w 429"/>
              <a:gd name="T11" fmla="*/ 17 h 261"/>
              <a:gd name="T12" fmla="*/ 322 w 429"/>
              <a:gd name="T13" fmla="*/ 12 h 261"/>
              <a:gd name="T14" fmla="*/ 376 w 429"/>
              <a:gd name="T15" fmla="*/ 45 h 261"/>
              <a:gd name="T16" fmla="*/ 354 w 429"/>
              <a:gd name="T17" fmla="*/ 113 h 261"/>
              <a:gd name="T18" fmla="*/ 360 w 429"/>
              <a:gd name="T19" fmla="*/ 133 h 261"/>
              <a:gd name="T20" fmla="*/ 410 w 429"/>
              <a:gd name="T21" fmla="*/ 159 h 261"/>
              <a:gd name="T22" fmla="*/ 428 w 429"/>
              <a:gd name="T23" fmla="*/ 226 h 261"/>
              <a:gd name="T24" fmla="*/ 136 w 429"/>
              <a:gd name="T25" fmla="*/ 162 h 261"/>
              <a:gd name="T26" fmla="*/ 177 w 429"/>
              <a:gd name="T27" fmla="*/ 145 h 261"/>
              <a:gd name="T28" fmla="*/ 142 w 429"/>
              <a:gd name="T29" fmla="*/ 128 h 261"/>
              <a:gd name="T30" fmla="*/ 144 w 429"/>
              <a:gd name="T31" fmla="*/ 93 h 261"/>
              <a:gd name="T32" fmla="*/ 152 w 429"/>
              <a:gd name="T33" fmla="*/ 51 h 261"/>
              <a:gd name="T34" fmla="*/ 151 w 429"/>
              <a:gd name="T35" fmla="*/ 26 h 261"/>
              <a:gd name="T36" fmla="*/ 116 w 429"/>
              <a:gd name="T37" fmla="*/ 1 h 261"/>
              <a:gd name="T38" fmla="*/ 91 w 429"/>
              <a:gd name="T39" fmla="*/ 5 h 261"/>
              <a:gd name="T40" fmla="*/ 84 w 429"/>
              <a:gd name="T41" fmla="*/ 6 h 261"/>
              <a:gd name="T42" fmla="*/ 79 w 429"/>
              <a:gd name="T43" fmla="*/ 12 h 261"/>
              <a:gd name="T44" fmla="*/ 67 w 429"/>
              <a:gd name="T45" fmla="*/ 51 h 261"/>
              <a:gd name="T46" fmla="*/ 76 w 429"/>
              <a:gd name="T47" fmla="*/ 93 h 261"/>
              <a:gd name="T48" fmla="*/ 58 w 429"/>
              <a:gd name="T49" fmla="*/ 136 h 261"/>
              <a:gd name="T50" fmla="*/ 8 w 429"/>
              <a:gd name="T51" fmla="*/ 172 h 261"/>
              <a:gd name="T52" fmla="*/ 103 w 429"/>
              <a:gd name="T53" fmla="*/ 236 h 261"/>
              <a:gd name="T54" fmla="*/ 328 w 429"/>
              <a:gd name="T55" fmla="*/ 250 h 261"/>
              <a:gd name="T56" fmla="*/ 309 w 429"/>
              <a:gd name="T57" fmla="*/ 177 h 261"/>
              <a:gd name="T58" fmla="*/ 255 w 429"/>
              <a:gd name="T59" fmla="*/ 150 h 261"/>
              <a:gd name="T60" fmla="*/ 256 w 429"/>
              <a:gd name="T61" fmla="*/ 115 h 261"/>
              <a:gd name="T62" fmla="*/ 265 w 429"/>
              <a:gd name="T63" fmla="*/ 73 h 261"/>
              <a:gd name="T64" fmla="*/ 264 w 429"/>
              <a:gd name="T65" fmla="*/ 49 h 261"/>
              <a:gd name="T66" fmla="*/ 228 w 429"/>
              <a:gd name="T67" fmla="*/ 23 h 261"/>
              <a:gd name="T68" fmla="*/ 203 w 429"/>
              <a:gd name="T69" fmla="*/ 27 h 261"/>
              <a:gd name="T70" fmla="*/ 196 w 429"/>
              <a:gd name="T71" fmla="*/ 28 h 261"/>
              <a:gd name="T72" fmla="*/ 192 w 429"/>
              <a:gd name="T73" fmla="*/ 34 h 261"/>
              <a:gd name="T74" fmla="*/ 180 w 429"/>
              <a:gd name="T75" fmla="*/ 73 h 261"/>
              <a:gd name="T76" fmla="*/ 188 w 429"/>
              <a:gd name="T77" fmla="*/ 115 h 261"/>
              <a:gd name="T78" fmla="*/ 170 w 429"/>
              <a:gd name="T79" fmla="*/ 158 h 261"/>
              <a:gd name="T80" fmla="*/ 121 w 429"/>
              <a:gd name="T81" fmla="*/ 194 h 261"/>
              <a:gd name="T82" fmla="*/ 328 w 429"/>
              <a:gd name="T83" fmla="*/ 25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9" h="261">
                <a:moveTo>
                  <a:pt x="428" y="226"/>
                </a:moveTo>
                <a:cubicBezTo>
                  <a:pt x="427" y="231"/>
                  <a:pt x="384" y="234"/>
                  <a:pt x="338" y="234"/>
                </a:cubicBezTo>
                <a:cubicBezTo>
                  <a:pt x="337" y="223"/>
                  <a:pt x="335" y="207"/>
                  <a:pt x="333" y="194"/>
                </a:cubicBezTo>
                <a:cubicBezTo>
                  <a:pt x="332" y="185"/>
                  <a:pt x="324" y="176"/>
                  <a:pt x="319" y="171"/>
                </a:cubicBezTo>
                <a:cubicBezTo>
                  <a:pt x="314" y="167"/>
                  <a:pt x="290" y="157"/>
                  <a:pt x="288" y="156"/>
                </a:cubicBezTo>
                <a:cubicBezTo>
                  <a:pt x="285" y="155"/>
                  <a:pt x="276" y="151"/>
                  <a:pt x="271" y="148"/>
                </a:cubicBezTo>
                <a:cubicBezTo>
                  <a:pt x="275" y="146"/>
                  <a:pt x="279" y="144"/>
                  <a:pt x="281" y="143"/>
                </a:cubicBezTo>
                <a:cubicBezTo>
                  <a:pt x="285" y="141"/>
                  <a:pt x="309" y="134"/>
                  <a:pt x="310" y="125"/>
                </a:cubicBezTo>
                <a:cubicBezTo>
                  <a:pt x="311" y="122"/>
                  <a:pt x="309" y="117"/>
                  <a:pt x="307" y="113"/>
                </a:cubicBezTo>
                <a:cubicBezTo>
                  <a:pt x="294" y="115"/>
                  <a:pt x="280" y="116"/>
                  <a:pt x="279" y="112"/>
                </a:cubicBezTo>
                <a:cubicBezTo>
                  <a:pt x="277" y="106"/>
                  <a:pt x="274" y="48"/>
                  <a:pt x="289" y="30"/>
                </a:cubicBezTo>
                <a:cubicBezTo>
                  <a:pt x="295" y="24"/>
                  <a:pt x="300" y="20"/>
                  <a:pt x="306" y="17"/>
                </a:cubicBezTo>
                <a:cubicBezTo>
                  <a:pt x="308" y="16"/>
                  <a:pt x="313" y="16"/>
                  <a:pt x="315" y="15"/>
                </a:cubicBezTo>
                <a:cubicBezTo>
                  <a:pt x="317" y="14"/>
                  <a:pt x="319" y="13"/>
                  <a:pt x="322" y="12"/>
                </a:cubicBezTo>
                <a:cubicBezTo>
                  <a:pt x="328" y="10"/>
                  <a:pt x="333" y="11"/>
                  <a:pt x="333" y="11"/>
                </a:cubicBezTo>
                <a:cubicBezTo>
                  <a:pt x="333" y="11"/>
                  <a:pt x="370" y="15"/>
                  <a:pt x="376" y="45"/>
                </a:cubicBezTo>
                <a:cubicBezTo>
                  <a:pt x="382" y="75"/>
                  <a:pt x="384" y="102"/>
                  <a:pt x="376" y="113"/>
                </a:cubicBezTo>
                <a:cubicBezTo>
                  <a:pt x="372" y="114"/>
                  <a:pt x="363" y="114"/>
                  <a:pt x="354" y="113"/>
                </a:cubicBezTo>
                <a:cubicBezTo>
                  <a:pt x="353" y="114"/>
                  <a:pt x="353" y="116"/>
                  <a:pt x="353" y="119"/>
                </a:cubicBezTo>
                <a:cubicBezTo>
                  <a:pt x="352" y="127"/>
                  <a:pt x="358" y="131"/>
                  <a:pt x="360" y="133"/>
                </a:cubicBezTo>
                <a:cubicBezTo>
                  <a:pt x="363" y="137"/>
                  <a:pt x="377" y="144"/>
                  <a:pt x="381" y="145"/>
                </a:cubicBezTo>
                <a:cubicBezTo>
                  <a:pt x="383" y="146"/>
                  <a:pt x="405" y="155"/>
                  <a:pt x="410" y="159"/>
                </a:cubicBezTo>
                <a:cubicBezTo>
                  <a:pt x="415" y="163"/>
                  <a:pt x="422" y="172"/>
                  <a:pt x="424" y="180"/>
                </a:cubicBezTo>
                <a:cubicBezTo>
                  <a:pt x="427" y="197"/>
                  <a:pt x="429" y="221"/>
                  <a:pt x="428" y="226"/>
                </a:cubicBezTo>
                <a:close/>
                <a:moveTo>
                  <a:pt x="111" y="188"/>
                </a:moveTo>
                <a:cubicBezTo>
                  <a:pt x="116" y="177"/>
                  <a:pt x="129" y="166"/>
                  <a:pt x="136" y="162"/>
                </a:cubicBezTo>
                <a:cubicBezTo>
                  <a:pt x="146" y="158"/>
                  <a:pt x="156" y="154"/>
                  <a:pt x="160" y="152"/>
                </a:cubicBezTo>
                <a:cubicBezTo>
                  <a:pt x="163" y="151"/>
                  <a:pt x="170" y="149"/>
                  <a:pt x="177" y="145"/>
                </a:cubicBezTo>
                <a:cubicBezTo>
                  <a:pt x="171" y="142"/>
                  <a:pt x="166" y="140"/>
                  <a:pt x="165" y="140"/>
                </a:cubicBezTo>
                <a:cubicBezTo>
                  <a:pt x="161" y="138"/>
                  <a:pt x="146" y="132"/>
                  <a:pt x="142" y="128"/>
                </a:cubicBezTo>
                <a:cubicBezTo>
                  <a:pt x="140" y="125"/>
                  <a:pt x="138" y="120"/>
                  <a:pt x="139" y="111"/>
                </a:cubicBezTo>
                <a:cubicBezTo>
                  <a:pt x="139" y="103"/>
                  <a:pt x="140" y="102"/>
                  <a:pt x="144" y="93"/>
                </a:cubicBezTo>
                <a:cubicBezTo>
                  <a:pt x="147" y="88"/>
                  <a:pt x="154" y="76"/>
                  <a:pt x="155" y="66"/>
                </a:cubicBezTo>
                <a:cubicBezTo>
                  <a:pt x="155" y="58"/>
                  <a:pt x="152" y="51"/>
                  <a:pt x="152" y="51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9"/>
                  <a:pt x="153" y="33"/>
                  <a:pt x="151" y="26"/>
                </a:cubicBezTo>
                <a:cubicBezTo>
                  <a:pt x="148" y="14"/>
                  <a:pt x="135" y="8"/>
                  <a:pt x="133" y="7"/>
                </a:cubicBezTo>
                <a:cubicBezTo>
                  <a:pt x="130" y="4"/>
                  <a:pt x="120" y="2"/>
                  <a:pt x="116" y="1"/>
                </a:cubicBezTo>
                <a:cubicBezTo>
                  <a:pt x="112" y="0"/>
                  <a:pt x="108" y="1"/>
                  <a:pt x="103" y="1"/>
                </a:cubicBezTo>
                <a:cubicBezTo>
                  <a:pt x="98" y="1"/>
                  <a:pt x="94" y="4"/>
                  <a:pt x="91" y="5"/>
                </a:cubicBezTo>
                <a:cubicBezTo>
                  <a:pt x="88" y="5"/>
                  <a:pt x="86" y="0"/>
                  <a:pt x="86" y="0"/>
                </a:cubicBezTo>
                <a:cubicBezTo>
                  <a:pt x="83" y="2"/>
                  <a:pt x="84" y="6"/>
                  <a:pt x="84" y="6"/>
                </a:cubicBezTo>
                <a:cubicBezTo>
                  <a:pt x="79" y="3"/>
                  <a:pt x="73" y="5"/>
                  <a:pt x="73" y="5"/>
                </a:cubicBezTo>
                <a:cubicBezTo>
                  <a:pt x="76" y="5"/>
                  <a:pt x="80" y="10"/>
                  <a:pt x="79" y="12"/>
                </a:cubicBezTo>
                <a:cubicBezTo>
                  <a:pt x="79" y="14"/>
                  <a:pt x="71" y="25"/>
                  <a:pt x="68" y="30"/>
                </a:cubicBezTo>
                <a:cubicBezTo>
                  <a:pt x="66" y="35"/>
                  <a:pt x="67" y="51"/>
                  <a:pt x="67" y="51"/>
                </a:cubicBezTo>
                <a:cubicBezTo>
                  <a:pt x="62" y="59"/>
                  <a:pt x="68" y="79"/>
                  <a:pt x="69" y="81"/>
                </a:cubicBezTo>
                <a:cubicBezTo>
                  <a:pt x="70" y="83"/>
                  <a:pt x="72" y="90"/>
                  <a:pt x="76" y="93"/>
                </a:cubicBezTo>
                <a:cubicBezTo>
                  <a:pt x="80" y="97"/>
                  <a:pt x="85" y="112"/>
                  <a:pt x="84" y="119"/>
                </a:cubicBezTo>
                <a:cubicBezTo>
                  <a:pt x="82" y="128"/>
                  <a:pt x="62" y="134"/>
                  <a:pt x="58" y="136"/>
                </a:cubicBezTo>
                <a:cubicBezTo>
                  <a:pt x="54" y="138"/>
                  <a:pt x="44" y="142"/>
                  <a:pt x="34" y="146"/>
                </a:cubicBezTo>
                <a:cubicBezTo>
                  <a:pt x="26" y="150"/>
                  <a:pt x="13" y="161"/>
                  <a:pt x="8" y="172"/>
                </a:cubicBezTo>
                <a:cubicBezTo>
                  <a:pt x="3" y="182"/>
                  <a:pt x="0" y="221"/>
                  <a:pt x="1" y="228"/>
                </a:cubicBezTo>
                <a:cubicBezTo>
                  <a:pt x="2" y="233"/>
                  <a:pt x="52" y="236"/>
                  <a:pt x="103" y="236"/>
                </a:cubicBezTo>
                <a:cubicBezTo>
                  <a:pt x="104" y="223"/>
                  <a:pt x="107" y="196"/>
                  <a:pt x="111" y="188"/>
                </a:cubicBezTo>
                <a:close/>
                <a:moveTo>
                  <a:pt x="328" y="250"/>
                </a:moveTo>
                <a:cubicBezTo>
                  <a:pt x="328" y="243"/>
                  <a:pt x="326" y="218"/>
                  <a:pt x="323" y="200"/>
                </a:cubicBezTo>
                <a:cubicBezTo>
                  <a:pt x="322" y="191"/>
                  <a:pt x="314" y="182"/>
                  <a:pt x="309" y="177"/>
                </a:cubicBezTo>
                <a:cubicBezTo>
                  <a:pt x="304" y="173"/>
                  <a:pt x="280" y="163"/>
                  <a:pt x="278" y="162"/>
                </a:cubicBezTo>
                <a:cubicBezTo>
                  <a:pt x="273" y="161"/>
                  <a:pt x="259" y="154"/>
                  <a:pt x="255" y="150"/>
                </a:cubicBezTo>
                <a:cubicBezTo>
                  <a:pt x="252" y="147"/>
                  <a:pt x="251" y="142"/>
                  <a:pt x="251" y="133"/>
                </a:cubicBezTo>
                <a:cubicBezTo>
                  <a:pt x="252" y="125"/>
                  <a:pt x="253" y="124"/>
                  <a:pt x="256" y="115"/>
                </a:cubicBezTo>
                <a:cubicBezTo>
                  <a:pt x="260" y="110"/>
                  <a:pt x="266" y="98"/>
                  <a:pt x="267" y="88"/>
                </a:cubicBezTo>
                <a:cubicBezTo>
                  <a:pt x="268" y="80"/>
                  <a:pt x="265" y="73"/>
                  <a:pt x="265" y="73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65" y="61"/>
                  <a:pt x="266" y="55"/>
                  <a:pt x="264" y="49"/>
                </a:cubicBezTo>
                <a:cubicBezTo>
                  <a:pt x="260" y="37"/>
                  <a:pt x="248" y="30"/>
                  <a:pt x="246" y="29"/>
                </a:cubicBezTo>
                <a:cubicBezTo>
                  <a:pt x="242" y="26"/>
                  <a:pt x="232" y="24"/>
                  <a:pt x="228" y="23"/>
                </a:cubicBezTo>
                <a:cubicBezTo>
                  <a:pt x="225" y="22"/>
                  <a:pt x="220" y="23"/>
                  <a:pt x="215" y="23"/>
                </a:cubicBezTo>
                <a:cubicBezTo>
                  <a:pt x="211" y="23"/>
                  <a:pt x="206" y="26"/>
                  <a:pt x="203" y="27"/>
                </a:cubicBezTo>
                <a:cubicBezTo>
                  <a:pt x="200" y="27"/>
                  <a:pt x="198" y="22"/>
                  <a:pt x="198" y="22"/>
                </a:cubicBezTo>
                <a:cubicBezTo>
                  <a:pt x="196" y="24"/>
                  <a:pt x="196" y="28"/>
                  <a:pt x="196" y="28"/>
                </a:cubicBezTo>
                <a:cubicBezTo>
                  <a:pt x="191" y="25"/>
                  <a:pt x="185" y="27"/>
                  <a:pt x="185" y="27"/>
                </a:cubicBezTo>
                <a:cubicBezTo>
                  <a:pt x="189" y="27"/>
                  <a:pt x="192" y="32"/>
                  <a:pt x="192" y="34"/>
                </a:cubicBezTo>
                <a:cubicBezTo>
                  <a:pt x="192" y="36"/>
                  <a:pt x="183" y="47"/>
                  <a:pt x="181" y="52"/>
                </a:cubicBezTo>
                <a:cubicBezTo>
                  <a:pt x="178" y="57"/>
                  <a:pt x="180" y="73"/>
                  <a:pt x="180" y="73"/>
                </a:cubicBezTo>
                <a:cubicBezTo>
                  <a:pt x="175" y="81"/>
                  <a:pt x="180" y="101"/>
                  <a:pt x="181" y="103"/>
                </a:cubicBezTo>
                <a:cubicBezTo>
                  <a:pt x="182" y="105"/>
                  <a:pt x="185" y="112"/>
                  <a:pt x="188" y="115"/>
                </a:cubicBezTo>
                <a:cubicBezTo>
                  <a:pt x="192" y="120"/>
                  <a:pt x="197" y="134"/>
                  <a:pt x="196" y="141"/>
                </a:cubicBezTo>
                <a:cubicBezTo>
                  <a:pt x="195" y="150"/>
                  <a:pt x="174" y="156"/>
                  <a:pt x="170" y="158"/>
                </a:cubicBezTo>
                <a:cubicBezTo>
                  <a:pt x="166" y="160"/>
                  <a:pt x="156" y="164"/>
                  <a:pt x="146" y="168"/>
                </a:cubicBezTo>
                <a:cubicBezTo>
                  <a:pt x="139" y="172"/>
                  <a:pt x="126" y="183"/>
                  <a:pt x="121" y="194"/>
                </a:cubicBezTo>
                <a:cubicBezTo>
                  <a:pt x="116" y="204"/>
                  <a:pt x="113" y="243"/>
                  <a:pt x="114" y="250"/>
                </a:cubicBezTo>
                <a:cubicBezTo>
                  <a:pt x="115" y="261"/>
                  <a:pt x="328" y="261"/>
                  <a:pt x="32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id="{9F257EDD-0888-173F-7632-E125670802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1502" y="2087789"/>
            <a:ext cx="1318563" cy="784300"/>
          </a:xfrm>
          <a:custGeom>
            <a:avLst/>
            <a:gdLst>
              <a:gd name="T0" fmla="*/ 197 w 308"/>
              <a:gd name="T1" fmla="*/ 143 h 282"/>
              <a:gd name="T2" fmla="*/ 196 w 308"/>
              <a:gd name="T3" fmla="*/ 115 h 282"/>
              <a:gd name="T4" fmla="*/ 172 w 308"/>
              <a:gd name="T5" fmla="*/ 112 h 282"/>
              <a:gd name="T6" fmla="*/ 166 w 308"/>
              <a:gd name="T7" fmla="*/ 86 h 282"/>
              <a:gd name="T8" fmla="*/ 139 w 308"/>
              <a:gd name="T9" fmla="*/ 85 h 282"/>
              <a:gd name="T10" fmla="*/ 121 w 308"/>
              <a:gd name="T11" fmla="*/ 74 h 282"/>
              <a:gd name="T12" fmla="*/ 101 w 308"/>
              <a:gd name="T13" fmla="*/ 68 h 282"/>
              <a:gd name="T14" fmla="*/ 90 w 308"/>
              <a:gd name="T15" fmla="*/ 81 h 282"/>
              <a:gd name="T16" fmla="*/ 68 w 308"/>
              <a:gd name="T17" fmla="*/ 80 h 282"/>
              <a:gd name="T18" fmla="*/ 43 w 308"/>
              <a:gd name="T19" fmla="*/ 94 h 282"/>
              <a:gd name="T20" fmla="*/ 33 w 308"/>
              <a:gd name="T21" fmla="*/ 113 h 282"/>
              <a:gd name="T22" fmla="*/ 10 w 308"/>
              <a:gd name="T23" fmla="*/ 128 h 282"/>
              <a:gd name="T24" fmla="*/ 19 w 308"/>
              <a:gd name="T25" fmla="*/ 150 h 282"/>
              <a:gd name="T26" fmla="*/ 0 w 308"/>
              <a:gd name="T27" fmla="*/ 169 h 282"/>
              <a:gd name="T28" fmla="*/ 12 w 308"/>
              <a:gd name="T29" fmla="*/ 192 h 282"/>
              <a:gd name="T30" fmla="*/ 11 w 308"/>
              <a:gd name="T31" fmla="*/ 213 h 282"/>
              <a:gd name="T32" fmla="*/ 26 w 308"/>
              <a:gd name="T33" fmla="*/ 239 h 282"/>
              <a:gd name="T34" fmla="*/ 45 w 308"/>
              <a:gd name="T35" fmla="*/ 249 h 282"/>
              <a:gd name="T36" fmla="*/ 59 w 308"/>
              <a:gd name="T37" fmla="*/ 271 h 282"/>
              <a:gd name="T38" fmla="*/ 83 w 308"/>
              <a:gd name="T39" fmla="*/ 263 h 282"/>
              <a:gd name="T40" fmla="*/ 100 w 308"/>
              <a:gd name="T41" fmla="*/ 282 h 282"/>
              <a:gd name="T42" fmla="*/ 124 w 308"/>
              <a:gd name="T43" fmla="*/ 270 h 282"/>
              <a:gd name="T44" fmla="*/ 145 w 308"/>
              <a:gd name="T45" fmla="*/ 271 h 282"/>
              <a:gd name="T46" fmla="*/ 170 w 308"/>
              <a:gd name="T47" fmla="*/ 256 h 282"/>
              <a:gd name="T48" fmla="*/ 180 w 308"/>
              <a:gd name="T49" fmla="*/ 237 h 282"/>
              <a:gd name="T50" fmla="*/ 203 w 308"/>
              <a:gd name="T51" fmla="*/ 223 h 282"/>
              <a:gd name="T52" fmla="*/ 194 w 308"/>
              <a:gd name="T53" fmla="*/ 200 h 282"/>
              <a:gd name="T54" fmla="*/ 214 w 308"/>
              <a:gd name="T55" fmla="*/ 182 h 282"/>
              <a:gd name="T56" fmla="*/ 214 w 308"/>
              <a:gd name="T57" fmla="*/ 168 h 282"/>
              <a:gd name="T58" fmla="*/ 107 w 308"/>
              <a:gd name="T59" fmla="*/ 199 h 282"/>
              <a:gd name="T60" fmla="*/ 131 w 308"/>
              <a:gd name="T61" fmla="*/ 175 h 282"/>
              <a:gd name="T62" fmla="*/ 297 w 308"/>
              <a:gd name="T63" fmla="*/ 51 h 282"/>
              <a:gd name="T64" fmla="*/ 302 w 308"/>
              <a:gd name="T65" fmla="*/ 36 h 282"/>
              <a:gd name="T66" fmla="*/ 288 w 308"/>
              <a:gd name="T67" fmla="*/ 27 h 282"/>
              <a:gd name="T68" fmla="*/ 283 w 308"/>
              <a:gd name="T69" fmla="*/ 16 h 282"/>
              <a:gd name="T70" fmla="*/ 267 w 308"/>
              <a:gd name="T71" fmla="*/ 7 h 282"/>
              <a:gd name="T72" fmla="*/ 255 w 308"/>
              <a:gd name="T73" fmla="*/ 8 h 282"/>
              <a:gd name="T74" fmla="*/ 248 w 308"/>
              <a:gd name="T75" fmla="*/ 0 h 282"/>
              <a:gd name="T76" fmla="*/ 236 w 308"/>
              <a:gd name="T77" fmla="*/ 3 h 282"/>
              <a:gd name="T78" fmla="*/ 225 w 308"/>
              <a:gd name="T79" fmla="*/ 10 h 282"/>
              <a:gd name="T80" fmla="*/ 209 w 308"/>
              <a:gd name="T81" fmla="*/ 11 h 282"/>
              <a:gd name="T82" fmla="*/ 207 w 308"/>
              <a:gd name="T83" fmla="*/ 25 h 282"/>
              <a:gd name="T84" fmla="*/ 192 w 308"/>
              <a:gd name="T85" fmla="*/ 28 h 282"/>
              <a:gd name="T86" fmla="*/ 191 w 308"/>
              <a:gd name="T87" fmla="*/ 44 h 282"/>
              <a:gd name="T88" fmla="*/ 184 w 308"/>
              <a:gd name="T89" fmla="*/ 56 h 282"/>
              <a:gd name="T90" fmla="*/ 184 w 308"/>
              <a:gd name="T91" fmla="*/ 73 h 282"/>
              <a:gd name="T92" fmla="*/ 191 w 308"/>
              <a:gd name="T93" fmla="*/ 83 h 282"/>
              <a:gd name="T94" fmla="*/ 192 w 308"/>
              <a:gd name="T95" fmla="*/ 99 h 282"/>
              <a:gd name="T96" fmla="*/ 206 w 308"/>
              <a:gd name="T97" fmla="*/ 101 h 282"/>
              <a:gd name="T98" fmla="*/ 209 w 308"/>
              <a:gd name="T99" fmla="*/ 117 h 282"/>
              <a:gd name="T100" fmla="*/ 225 w 308"/>
              <a:gd name="T101" fmla="*/ 118 h 282"/>
              <a:gd name="T102" fmla="*/ 236 w 308"/>
              <a:gd name="T103" fmla="*/ 124 h 282"/>
              <a:gd name="T104" fmla="*/ 253 w 308"/>
              <a:gd name="T105" fmla="*/ 124 h 282"/>
              <a:gd name="T106" fmla="*/ 264 w 308"/>
              <a:gd name="T107" fmla="*/ 118 h 282"/>
              <a:gd name="T108" fmla="*/ 280 w 308"/>
              <a:gd name="T109" fmla="*/ 117 h 282"/>
              <a:gd name="T110" fmla="*/ 282 w 308"/>
              <a:gd name="T111" fmla="*/ 103 h 282"/>
              <a:gd name="T112" fmla="*/ 298 w 308"/>
              <a:gd name="T113" fmla="*/ 99 h 282"/>
              <a:gd name="T114" fmla="*/ 299 w 308"/>
              <a:gd name="T115" fmla="*/ 83 h 282"/>
              <a:gd name="T116" fmla="*/ 305 w 308"/>
              <a:gd name="T117" fmla="*/ 73 h 282"/>
              <a:gd name="T118" fmla="*/ 308 w 308"/>
              <a:gd name="T119" fmla="*/ 61 h 282"/>
              <a:gd name="T120" fmla="*/ 301 w 308"/>
              <a:gd name="T121" fmla="*/ 54 h 282"/>
              <a:gd name="T122" fmla="*/ 245 w 308"/>
              <a:gd name="T123" fmla="*/ 5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" h="282">
                <a:moveTo>
                  <a:pt x="201" y="158"/>
                </a:moveTo>
                <a:cubicBezTo>
                  <a:pt x="198" y="157"/>
                  <a:pt x="195" y="155"/>
                  <a:pt x="195" y="153"/>
                </a:cubicBezTo>
                <a:cubicBezTo>
                  <a:pt x="195" y="151"/>
                  <a:pt x="195" y="145"/>
                  <a:pt x="197" y="143"/>
                </a:cubicBezTo>
                <a:cubicBezTo>
                  <a:pt x="202" y="137"/>
                  <a:pt x="202" y="137"/>
                  <a:pt x="202" y="137"/>
                </a:cubicBezTo>
                <a:cubicBezTo>
                  <a:pt x="204" y="135"/>
                  <a:pt x="205" y="131"/>
                  <a:pt x="203" y="128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4" y="113"/>
                  <a:pt x="191" y="111"/>
                  <a:pt x="188" y="112"/>
                </a:cubicBezTo>
                <a:cubicBezTo>
                  <a:pt x="180" y="113"/>
                  <a:pt x="180" y="113"/>
                  <a:pt x="180" y="113"/>
                </a:cubicBezTo>
                <a:cubicBezTo>
                  <a:pt x="177" y="114"/>
                  <a:pt x="173" y="113"/>
                  <a:pt x="172" y="112"/>
                </a:cubicBezTo>
                <a:cubicBezTo>
                  <a:pt x="171" y="111"/>
                  <a:pt x="168" y="105"/>
                  <a:pt x="169" y="102"/>
                </a:cubicBezTo>
                <a:cubicBezTo>
                  <a:pt x="170" y="94"/>
                  <a:pt x="170" y="94"/>
                  <a:pt x="170" y="94"/>
                </a:cubicBezTo>
                <a:cubicBezTo>
                  <a:pt x="171" y="91"/>
                  <a:pt x="169" y="87"/>
                  <a:pt x="166" y="86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51" y="77"/>
                  <a:pt x="147" y="78"/>
                  <a:pt x="145" y="80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7" y="87"/>
                  <a:pt x="134" y="88"/>
                  <a:pt x="132" y="88"/>
                </a:cubicBezTo>
                <a:cubicBezTo>
                  <a:pt x="130" y="87"/>
                  <a:pt x="125" y="84"/>
                  <a:pt x="124" y="81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71"/>
                  <a:pt x="117" y="68"/>
                  <a:pt x="114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9" y="68"/>
                  <a:pt x="104" y="68"/>
                  <a:pt x="101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7" y="68"/>
                  <a:pt x="93" y="71"/>
                  <a:pt x="92" y="74"/>
                </a:cubicBezTo>
                <a:cubicBezTo>
                  <a:pt x="90" y="81"/>
                  <a:pt x="90" y="81"/>
                  <a:pt x="90" y="81"/>
                </a:cubicBezTo>
                <a:cubicBezTo>
                  <a:pt x="89" y="84"/>
                  <a:pt x="87" y="86"/>
                  <a:pt x="85" y="87"/>
                </a:cubicBezTo>
                <a:cubicBezTo>
                  <a:pt x="83" y="87"/>
                  <a:pt x="76" y="87"/>
                  <a:pt x="74" y="85"/>
                </a:cubicBezTo>
                <a:cubicBezTo>
                  <a:pt x="68" y="80"/>
                  <a:pt x="68" y="80"/>
                  <a:pt x="68" y="80"/>
                </a:cubicBezTo>
                <a:cubicBezTo>
                  <a:pt x="66" y="78"/>
                  <a:pt x="62" y="77"/>
                  <a:pt x="59" y="79"/>
                </a:cubicBezTo>
                <a:cubicBezTo>
                  <a:pt x="47" y="86"/>
                  <a:pt x="47" y="86"/>
                  <a:pt x="47" y="86"/>
                </a:cubicBezTo>
                <a:cubicBezTo>
                  <a:pt x="44" y="87"/>
                  <a:pt x="43" y="91"/>
                  <a:pt x="43" y="9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5"/>
                  <a:pt x="45" y="109"/>
                  <a:pt x="44" y="110"/>
                </a:cubicBezTo>
                <a:cubicBezTo>
                  <a:pt x="42" y="111"/>
                  <a:pt x="36" y="114"/>
                  <a:pt x="33" y="113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3" y="111"/>
                  <a:pt x="19" y="113"/>
                  <a:pt x="18" y="115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9" y="131"/>
                  <a:pt x="9" y="135"/>
                  <a:pt x="11" y="137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8" y="145"/>
                  <a:pt x="20" y="148"/>
                  <a:pt x="19" y="150"/>
                </a:cubicBezTo>
                <a:cubicBezTo>
                  <a:pt x="19" y="152"/>
                  <a:pt x="15" y="157"/>
                  <a:pt x="12" y="159"/>
                </a:cubicBezTo>
                <a:cubicBezTo>
                  <a:pt x="5" y="162"/>
                  <a:pt x="5" y="162"/>
                  <a:pt x="5" y="162"/>
                </a:cubicBezTo>
                <a:cubicBezTo>
                  <a:pt x="2" y="163"/>
                  <a:pt x="0" y="166"/>
                  <a:pt x="0" y="169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5"/>
                  <a:pt x="2" y="189"/>
                  <a:pt x="5" y="190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5" y="193"/>
                  <a:pt x="18" y="195"/>
                  <a:pt x="18" y="197"/>
                </a:cubicBezTo>
                <a:cubicBezTo>
                  <a:pt x="19" y="199"/>
                  <a:pt x="18" y="205"/>
                  <a:pt x="16" y="208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9" y="216"/>
                  <a:pt x="9" y="220"/>
                  <a:pt x="10" y="223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9" y="238"/>
                  <a:pt x="23" y="239"/>
                  <a:pt x="26" y="239"/>
                </a:cubicBezTo>
                <a:cubicBezTo>
                  <a:pt x="33" y="237"/>
                  <a:pt x="33" y="237"/>
                  <a:pt x="33" y="237"/>
                </a:cubicBezTo>
                <a:cubicBezTo>
                  <a:pt x="36" y="236"/>
                  <a:pt x="40" y="237"/>
                  <a:pt x="41" y="238"/>
                </a:cubicBezTo>
                <a:cubicBezTo>
                  <a:pt x="42" y="240"/>
                  <a:pt x="45" y="245"/>
                  <a:pt x="45" y="249"/>
                </a:cubicBezTo>
                <a:cubicBezTo>
                  <a:pt x="43" y="256"/>
                  <a:pt x="43" y="256"/>
                  <a:pt x="43" y="256"/>
                </a:cubicBezTo>
                <a:cubicBezTo>
                  <a:pt x="43" y="259"/>
                  <a:pt x="44" y="263"/>
                  <a:pt x="47" y="264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62" y="273"/>
                  <a:pt x="66" y="273"/>
                  <a:pt x="68" y="271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76" y="263"/>
                  <a:pt x="80" y="262"/>
                  <a:pt x="83" y="263"/>
                </a:cubicBezTo>
                <a:cubicBezTo>
                  <a:pt x="86" y="264"/>
                  <a:pt x="89" y="267"/>
                  <a:pt x="90" y="270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3" y="280"/>
                  <a:pt x="97" y="282"/>
                  <a:pt x="100" y="282"/>
                </a:cubicBezTo>
                <a:cubicBezTo>
                  <a:pt x="114" y="282"/>
                  <a:pt x="114" y="282"/>
                  <a:pt x="114" y="282"/>
                </a:cubicBezTo>
                <a:cubicBezTo>
                  <a:pt x="117" y="282"/>
                  <a:pt x="120" y="280"/>
                  <a:pt x="121" y="277"/>
                </a:cubicBezTo>
                <a:cubicBezTo>
                  <a:pt x="124" y="270"/>
                  <a:pt x="124" y="270"/>
                  <a:pt x="124" y="270"/>
                </a:cubicBezTo>
                <a:cubicBezTo>
                  <a:pt x="125" y="267"/>
                  <a:pt x="127" y="264"/>
                  <a:pt x="129" y="264"/>
                </a:cubicBezTo>
                <a:cubicBezTo>
                  <a:pt x="131" y="263"/>
                  <a:pt x="137" y="263"/>
                  <a:pt x="139" y="265"/>
                </a:cubicBezTo>
                <a:cubicBezTo>
                  <a:pt x="145" y="271"/>
                  <a:pt x="145" y="271"/>
                  <a:pt x="145" y="271"/>
                </a:cubicBezTo>
                <a:cubicBezTo>
                  <a:pt x="147" y="273"/>
                  <a:pt x="151" y="273"/>
                  <a:pt x="154" y="272"/>
                </a:cubicBezTo>
                <a:cubicBezTo>
                  <a:pt x="166" y="264"/>
                  <a:pt x="166" y="264"/>
                  <a:pt x="166" y="264"/>
                </a:cubicBezTo>
                <a:cubicBezTo>
                  <a:pt x="169" y="263"/>
                  <a:pt x="171" y="259"/>
                  <a:pt x="170" y="256"/>
                </a:cubicBezTo>
                <a:cubicBezTo>
                  <a:pt x="169" y="249"/>
                  <a:pt x="169" y="249"/>
                  <a:pt x="169" y="249"/>
                </a:cubicBezTo>
                <a:cubicBezTo>
                  <a:pt x="168" y="245"/>
                  <a:pt x="169" y="242"/>
                  <a:pt x="170" y="241"/>
                </a:cubicBezTo>
                <a:cubicBezTo>
                  <a:pt x="171" y="239"/>
                  <a:pt x="177" y="236"/>
                  <a:pt x="180" y="237"/>
                </a:cubicBezTo>
                <a:cubicBezTo>
                  <a:pt x="188" y="239"/>
                  <a:pt x="188" y="239"/>
                  <a:pt x="188" y="239"/>
                </a:cubicBezTo>
                <a:cubicBezTo>
                  <a:pt x="191" y="239"/>
                  <a:pt x="194" y="238"/>
                  <a:pt x="196" y="235"/>
                </a:cubicBezTo>
                <a:cubicBezTo>
                  <a:pt x="203" y="223"/>
                  <a:pt x="203" y="223"/>
                  <a:pt x="203" y="223"/>
                </a:cubicBezTo>
                <a:cubicBezTo>
                  <a:pt x="205" y="220"/>
                  <a:pt x="204" y="216"/>
                  <a:pt x="202" y="213"/>
                </a:cubicBezTo>
                <a:cubicBezTo>
                  <a:pt x="197" y="208"/>
                  <a:pt x="197" y="208"/>
                  <a:pt x="197" y="208"/>
                </a:cubicBezTo>
                <a:cubicBezTo>
                  <a:pt x="195" y="205"/>
                  <a:pt x="194" y="202"/>
                  <a:pt x="194" y="200"/>
                </a:cubicBezTo>
                <a:cubicBezTo>
                  <a:pt x="195" y="199"/>
                  <a:pt x="198" y="193"/>
                  <a:pt x="201" y="192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11" y="189"/>
                  <a:pt x="214" y="185"/>
                  <a:pt x="214" y="182"/>
                </a:cubicBezTo>
                <a:cubicBezTo>
                  <a:pt x="214" y="181"/>
                  <a:pt x="214" y="181"/>
                  <a:pt x="214" y="181"/>
                </a:cubicBezTo>
                <a:cubicBezTo>
                  <a:pt x="214" y="178"/>
                  <a:pt x="214" y="173"/>
                  <a:pt x="214" y="170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4" y="165"/>
                  <a:pt x="211" y="162"/>
                  <a:pt x="208" y="161"/>
                </a:cubicBezTo>
                <a:lnTo>
                  <a:pt x="201" y="158"/>
                </a:lnTo>
                <a:close/>
                <a:moveTo>
                  <a:pt x="107" y="199"/>
                </a:moveTo>
                <a:cubicBezTo>
                  <a:pt x="93" y="199"/>
                  <a:pt x="83" y="188"/>
                  <a:pt x="83" y="175"/>
                </a:cubicBezTo>
                <a:cubicBezTo>
                  <a:pt x="83" y="162"/>
                  <a:pt x="93" y="151"/>
                  <a:pt x="107" y="151"/>
                </a:cubicBezTo>
                <a:cubicBezTo>
                  <a:pt x="120" y="151"/>
                  <a:pt x="131" y="162"/>
                  <a:pt x="131" y="175"/>
                </a:cubicBezTo>
                <a:cubicBezTo>
                  <a:pt x="131" y="188"/>
                  <a:pt x="120" y="199"/>
                  <a:pt x="107" y="199"/>
                </a:cubicBezTo>
                <a:close/>
                <a:moveTo>
                  <a:pt x="301" y="54"/>
                </a:moveTo>
                <a:cubicBezTo>
                  <a:pt x="299" y="53"/>
                  <a:pt x="298" y="52"/>
                  <a:pt x="297" y="51"/>
                </a:cubicBezTo>
                <a:cubicBezTo>
                  <a:pt x="297" y="50"/>
                  <a:pt x="297" y="46"/>
                  <a:pt x="299" y="44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3" y="40"/>
                  <a:pt x="303" y="37"/>
                  <a:pt x="302" y="36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297" y="27"/>
                  <a:pt x="295" y="26"/>
                  <a:pt x="293" y="26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6" y="27"/>
                  <a:pt x="284" y="27"/>
                  <a:pt x="284" y="26"/>
                </a:cubicBezTo>
                <a:cubicBezTo>
                  <a:pt x="283" y="26"/>
                  <a:pt x="281" y="22"/>
                  <a:pt x="282" y="20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4"/>
                  <a:pt x="282" y="12"/>
                  <a:pt x="280" y="11"/>
                </a:cubicBezTo>
                <a:cubicBezTo>
                  <a:pt x="273" y="7"/>
                  <a:pt x="273" y="7"/>
                  <a:pt x="273" y="7"/>
                </a:cubicBezTo>
                <a:cubicBezTo>
                  <a:pt x="271" y="6"/>
                  <a:pt x="269" y="6"/>
                  <a:pt x="267" y="7"/>
                </a:cubicBezTo>
                <a:cubicBezTo>
                  <a:pt x="264" y="10"/>
                  <a:pt x="264" y="10"/>
                  <a:pt x="264" y="10"/>
                </a:cubicBezTo>
                <a:cubicBezTo>
                  <a:pt x="263" y="11"/>
                  <a:pt x="261" y="12"/>
                  <a:pt x="260" y="12"/>
                </a:cubicBezTo>
                <a:cubicBezTo>
                  <a:pt x="259" y="12"/>
                  <a:pt x="255" y="9"/>
                  <a:pt x="255" y="8"/>
                </a:cubicBezTo>
                <a:cubicBezTo>
                  <a:pt x="253" y="3"/>
                  <a:pt x="253" y="3"/>
                  <a:pt x="253" y="3"/>
                </a:cubicBezTo>
                <a:cubicBezTo>
                  <a:pt x="253" y="2"/>
                  <a:pt x="251" y="0"/>
                  <a:pt x="24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6" y="0"/>
                  <a:pt x="243" y="0"/>
                  <a:pt x="241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39" y="0"/>
                  <a:pt x="237" y="2"/>
                  <a:pt x="236" y="3"/>
                </a:cubicBezTo>
                <a:cubicBezTo>
                  <a:pt x="235" y="8"/>
                  <a:pt x="235" y="8"/>
                  <a:pt x="235" y="8"/>
                </a:cubicBezTo>
                <a:cubicBezTo>
                  <a:pt x="234" y="9"/>
                  <a:pt x="233" y="11"/>
                  <a:pt x="232" y="11"/>
                </a:cubicBezTo>
                <a:cubicBezTo>
                  <a:pt x="231" y="12"/>
                  <a:pt x="227" y="11"/>
                  <a:pt x="225" y="10"/>
                </a:cubicBezTo>
                <a:cubicBezTo>
                  <a:pt x="222" y="7"/>
                  <a:pt x="222" y="7"/>
                  <a:pt x="222" y="7"/>
                </a:cubicBezTo>
                <a:cubicBezTo>
                  <a:pt x="220" y="6"/>
                  <a:pt x="218" y="6"/>
                  <a:pt x="216" y="7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8" y="12"/>
                  <a:pt x="207" y="14"/>
                  <a:pt x="207" y="16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208" y="22"/>
                  <a:pt x="208" y="24"/>
                  <a:pt x="207" y="25"/>
                </a:cubicBezTo>
                <a:cubicBezTo>
                  <a:pt x="206" y="26"/>
                  <a:pt x="203" y="27"/>
                  <a:pt x="201" y="27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5" y="26"/>
                  <a:pt x="193" y="27"/>
                  <a:pt x="192" y="2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6" y="37"/>
                  <a:pt x="187" y="40"/>
                  <a:pt x="188" y="41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2" y="46"/>
                  <a:pt x="193" y="48"/>
                  <a:pt x="193" y="49"/>
                </a:cubicBezTo>
                <a:cubicBezTo>
                  <a:pt x="192" y="50"/>
                  <a:pt x="190" y="53"/>
                  <a:pt x="189" y="54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82" y="56"/>
                  <a:pt x="181" y="59"/>
                  <a:pt x="181" y="60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81" y="70"/>
                  <a:pt x="182" y="72"/>
                  <a:pt x="184" y="73"/>
                </a:cubicBezTo>
                <a:cubicBezTo>
                  <a:pt x="189" y="74"/>
                  <a:pt x="189" y="74"/>
                  <a:pt x="189" y="74"/>
                </a:cubicBezTo>
                <a:cubicBezTo>
                  <a:pt x="190" y="75"/>
                  <a:pt x="192" y="76"/>
                  <a:pt x="192" y="77"/>
                </a:cubicBezTo>
                <a:cubicBezTo>
                  <a:pt x="192" y="78"/>
                  <a:pt x="192" y="82"/>
                  <a:pt x="191" y="83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7" y="88"/>
                  <a:pt x="186" y="91"/>
                  <a:pt x="187" y="92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3" y="101"/>
                  <a:pt x="195" y="102"/>
                  <a:pt x="197" y="102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03" y="100"/>
                  <a:pt x="205" y="101"/>
                  <a:pt x="206" y="101"/>
                </a:cubicBezTo>
                <a:cubicBezTo>
                  <a:pt x="206" y="102"/>
                  <a:pt x="208" y="106"/>
                  <a:pt x="208" y="108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207" y="114"/>
                  <a:pt x="208" y="116"/>
                  <a:pt x="209" y="117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18" y="122"/>
                  <a:pt x="220" y="122"/>
                  <a:pt x="222" y="121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7" y="116"/>
                  <a:pt x="229" y="116"/>
                  <a:pt x="231" y="116"/>
                </a:cubicBezTo>
                <a:cubicBezTo>
                  <a:pt x="232" y="117"/>
                  <a:pt x="234" y="118"/>
                  <a:pt x="235" y="120"/>
                </a:cubicBezTo>
                <a:cubicBezTo>
                  <a:pt x="236" y="124"/>
                  <a:pt x="236" y="124"/>
                  <a:pt x="236" y="124"/>
                </a:cubicBezTo>
                <a:cubicBezTo>
                  <a:pt x="237" y="126"/>
                  <a:pt x="239" y="128"/>
                  <a:pt x="240" y="128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51" y="128"/>
                  <a:pt x="253" y="126"/>
                  <a:pt x="253" y="124"/>
                </a:cubicBezTo>
                <a:cubicBezTo>
                  <a:pt x="255" y="120"/>
                  <a:pt x="255" y="120"/>
                  <a:pt x="255" y="120"/>
                </a:cubicBezTo>
                <a:cubicBezTo>
                  <a:pt x="255" y="118"/>
                  <a:pt x="257" y="117"/>
                  <a:pt x="258" y="116"/>
                </a:cubicBezTo>
                <a:cubicBezTo>
                  <a:pt x="259" y="116"/>
                  <a:pt x="263" y="116"/>
                  <a:pt x="264" y="118"/>
                </a:cubicBezTo>
                <a:cubicBezTo>
                  <a:pt x="267" y="121"/>
                  <a:pt x="267" y="121"/>
                  <a:pt x="267" y="121"/>
                </a:cubicBezTo>
                <a:cubicBezTo>
                  <a:pt x="269" y="122"/>
                  <a:pt x="271" y="122"/>
                  <a:pt x="273" y="121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282" y="116"/>
                  <a:pt x="283" y="114"/>
                  <a:pt x="283" y="112"/>
                </a:cubicBezTo>
                <a:cubicBezTo>
                  <a:pt x="282" y="108"/>
                  <a:pt x="282" y="108"/>
                  <a:pt x="282" y="108"/>
                </a:cubicBezTo>
                <a:cubicBezTo>
                  <a:pt x="281" y="106"/>
                  <a:pt x="282" y="104"/>
                  <a:pt x="282" y="103"/>
                </a:cubicBezTo>
                <a:cubicBezTo>
                  <a:pt x="283" y="102"/>
                  <a:pt x="286" y="100"/>
                  <a:pt x="288" y="101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5" y="102"/>
                  <a:pt x="297" y="101"/>
                  <a:pt x="298" y="9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3" y="91"/>
                  <a:pt x="303" y="88"/>
                  <a:pt x="301" y="87"/>
                </a:cubicBezTo>
                <a:cubicBezTo>
                  <a:pt x="299" y="83"/>
                  <a:pt x="299" y="83"/>
                  <a:pt x="299" y="83"/>
                </a:cubicBezTo>
                <a:cubicBezTo>
                  <a:pt x="297" y="82"/>
                  <a:pt x="297" y="80"/>
                  <a:pt x="297" y="79"/>
                </a:cubicBezTo>
                <a:cubicBezTo>
                  <a:pt x="297" y="78"/>
                  <a:pt x="299" y="75"/>
                  <a:pt x="301" y="74"/>
                </a:cubicBezTo>
                <a:cubicBezTo>
                  <a:pt x="305" y="73"/>
                  <a:pt x="305" y="73"/>
                  <a:pt x="305" y="73"/>
                </a:cubicBezTo>
                <a:cubicBezTo>
                  <a:pt x="307" y="72"/>
                  <a:pt x="308" y="70"/>
                  <a:pt x="308" y="68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08" y="65"/>
                  <a:pt x="308" y="62"/>
                  <a:pt x="308" y="61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8" y="58"/>
                  <a:pt x="307" y="56"/>
                  <a:pt x="305" y="55"/>
                </a:cubicBezTo>
                <a:lnTo>
                  <a:pt x="301" y="54"/>
                </a:lnTo>
                <a:close/>
                <a:moveTo>
                  <a:pt x="245" y="78"/>
                </a:moveTo>
                <a:cubicBezTo>
                  <a:pt x="237" y="78"/>
                  <a:pt x="230" y="72"/>
                  <a:pt x="230" y="64"/>
                </a:cubicBezTo>
                <a:cubicBezTo>
                  <a:pt x="230" y="56"/>
                  <a:pt x="237" y="50"/>
                  <a:pt x="245" y="50"/>
                </a:cubicBezTo>
                <a:cubicBezTo>
                  <a:pt x="253" y="50"/>
                  <a:pt x="259" y="56"/>
                  <a:pt x="259" y="64"/>
                </a:cubicBezTo>
                <a:cubicBezTo>
                  <a:pt x="259" y="72"/>
                  <a:pt x="253" y="78"/>
                  <a:pt x="245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ECEE207-60B7-D6E7-EC17-B597D0AE68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39050" y="2194991"/>
            <a:ext cx="1137332" cy="756092"/>
          </a:xfrm>
          <a:custGeom>
            <a:avLst/>
            <a:gdLst>
              <a:gd name="T0" fmla="*/ 0 w 574"/>
              <a:gd name="T1" fmla="*/ 156 h 341"/>
              <a:gd name="T2" fmla="*/ 43 w 574"/>
              <a:gd name="T3" fmla="*/ 154 h 341"/>
              <a:gd name="T4" fmla="*/ 60 w 574"/>
              <a:gd name="T5" fmla="*/ 137 h 341"/>
              <a:gd name="T6" fmla="*/ 182 w 574"/>
              <a:gd name="T7" fmla="*/ 252 h 341"/>
              <a:gd name="T8" fmla="*/ 155 w 574"/>
              <a:gd name="T9" fmla="*/ 236 h 341"/>
              <a:gd name="T10" fmla="*/ 197 w 574"/>
              <a:gd name="T11" fmla="*/ 200 h 341"/>
              <a:gd name="T12" fmla="*/ 151 w 574"/>
              <a:gd name="T13" fmla="*/ 223 h 341"/>
              <a:gd name="T14" fmla="*/ 117 w 574"/>
              <a:gd name="T15" fmla="*/ 195 h 341"/>
              <a:gd name="T16" fmla="*/ 84 w 574"/>
              <a:gd name="T17" fmla="*/ 172 h 341"/>
              <a:gd name="T18" fmla="*/ 173 w 574"/>
              <a:gd name="T19" fmla="*/ 61 h 341"/>
              <a:gd name="T20" fmla="*/ 140 w 574"/>
              <a:gd name="T21" fmla="*/ 69 h 341"/>
              <a:gd name="T22" fmla="*/ 134 w 574"/>
              <a:gd name="T23" fmla="*/ 189 h 341"/>
              <a:gd name="T24" fmla="*/ 234 w 574"/>
              <a:gd name="T25" fmla="*/ 245 h 341"/>
              <a:gd name="T26" fmla="*/ 192 w 574"/>
              <a:gd name="T27" fmla="*/ 280 h 341"/>
              <a:gd name="T28" fmla="*/ 227 w 574"/>
              <a:gd name="T29" fmla="*/ 224 h 341"/>
              <a:gd name="T30" fmla="*/ 266 w 574"/>
              <a:gd name="T31" fmla="*/ 268 h 341"/>
              <a:gd name="T32" fmla="*/ 224 w 574"/>
              <a:gd name="T33" fmla="*/ 304 h 341"/>
              <a:gd name="T34" fmla="*/ 259 w 574"/>
              <a:gd name="T35" fmla="*/ 247 h 341"/>
              <a:gd name="T36" fmla="*/ 453 w 574"/>
              <a:gd name="T37" fmla="*/ 60 h 341"/>
              <a:gd name="T38" fmla="*/ 465 w 574"/>
              <a:gd name="T39" fmla="*/ 180 h 341"/>
              <a:gd name="T40" fmla="*/ 478 w 574"/>
              <a:gd name="T41" fmla="*/ 222 h 341"/>
              <a:gd name="T42" fmla="*/ 445 w 574"/>
              <a:gd name="T43" fmla="*/ 259 h 341"/>
              <a:gd name="T44" fmla="*/ 404 w 574"/>
              <a:gd name="T45" fmla="*/ 273 h 341"/>
              <a:gd name="T46" fmla="*/ 401 w 574"/>
              <a:gd name="T47" fmla="*/ 291 h 341"/>
              <a:gd name="T48" fmla="*/ 363 w 574"/>
              <a:gd name="T49" fmla="*/ 321 h 341"/>
              <a:gd name="T50" fmla="*/ 322 w 574"/>
              <a:gd name="T51" fmla="*/ 339 h 341"/>
              <a:gd name="T52" fmla="*/ 300 w 574"/>
              <a:gd name="T53" fmla="*/ 311 h 341"/>
              <a:gd name="T54" fmla="*/ 348 w 574"/>
              <a:gd name="T55" fmla="*/ 315 h 341"/>
              <a:gd name="T56" fmla="*/ 329 w 574"/>
              <a:gd name="T57" fmla="*/ 269 h 341"/>
              <a:gd name="T58" fmla="*/ 389 w 574"/>
              <a:gd name="T59" fmla="*/ 280 h 341"/>
              <a:gd name="T60" fmla="*/ 355 w 574"/>
              <a:gd name="T61" fmla="*/ 227 h 341"/>
              <a:gd name="T62" fmla="*/ 431 w 574"/>
              <a:gd name="T63" fmla="*/ 249 h 341"/>
              <a:gd name="T64" fmla="*/ 370 w 574"/>
              <a:gd name="T65" fmla="*/ 190 h 341"/>
              <a:gd name="T66" fmla="*/ 463 w 574"/>
              <a:gd name="T67" fmla="*/ 216 h 341"/>
              <a:gd name="T68" fmla="*/ 458 w 574"/>
              <a:gd name="T69" fmla="*/ 195 h 341"/>
              <a:gd name="T70" fmla="*/ 287 w 574"/>
              <a:gd name="T71" fmla="*/ 94 h 341"/>
              <a:gd name="T72" fmla="*/ 164 w 574"/>
              <a:gd name="T73" fmla="*/ 106 h 341"/>
              <a:gd name="T74" fmla="*/ 222 w 574"/>
              <a:gd name="T75" fmla="*/ 48 h 341"/>
              <a:gd name="T76" fmla="*/ 411 w 574"/>
              <a:gd name="T77" fmla="*/ 69 h 341"/>
              <a:gd name="T78" fmla="*/ 281 w 574"/>
              <a:gd name="T79" fmla="*/ 319 h 341"/>
              <a:gd name="T80" fmla="*/ 253 w 574"/>
              <a:gd name="T81" fmla="*/ 303 h 341"/>
              <a:gd name="T82" fmla="*/ 289 w 574"/>
              <a:gd name="T83" fmla="*/ 277 h 341"/>
              <a:gd name="T84" fmla="*/ 453 w 574"/>
              <a:gd name="T85" fmla="*/ 35 h 341"/>
              <a:gd name="T86" fmla="*/ 508 w 574"/>
              <a:gd name="T87" fmla="*/ 191 h 341"/>
              <a:gd name="T88" fmla="*/ 539 w 574"/>
              <a:gd name="T89" fmla="*/ 1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4" h="341">
                <a:moveTo>
                  <a:pt x="128" y="32"/>
                </a:moveTo>
                <a:cubicBezTo>
                  <a:pt x="72" y="0"/>
                  <a:pt x="72" y="0"/>
                  <a:pt x="72" y="0"/>
                </a:cubicBezTo>
                <a:cubicBezTo>
                  <a:pt x="2" y="53"/>
                  <a:pt x="0" y="156"/>
                  <a:pt x="0" y="156"/>
                </a:cubicBezTo>
                <a:cubicBezTo>
                  <a:pt x="70" y="192"/>
                  <a:pt x="70" y="192"/>
                  <a:pt x="70" y="192"/>
                </a:cubicBezTo>
                <a:cubicBezTo>
                  <a:pt x="58" y="92"/>
                  <a:pt x="128" y="32"/>
                  <a:pt x="128" y="32"/>
                </a:cubicBezTo>
                <a:close/>
                <a:moveTo>
                  <a:pt x="43" y="154"/>
                </a:moveTo>
                <a:cubicBezTo>
                  <a:pt x="33" y="154"/>
                  <a:pt x="26" y="147"/>
                  <a:pt x="26" y="137"/>
                </a:cubicBezTo>
                <a:cubicBezTo>
                  <a:pt x="26" y="128"/>
                  <a:pt x="33" y="120"/>
                  <a:pt x="43" y="120"/>
                </a:cubicBezTo>
                <a:cubicBezTo>
                  <a:pt x="52" y="120"/>
                  <a:pt x="60" y="128"/>
                  <a:pt x="60" y="137"/>
                </a:cubicBezTo>
                <a:cubicBezTo>
                  <a:pt x="60" y="147"/>
                  <a:pt x="52" y="154"/>
                  <a:pt x="43" y="154"/>
                </a:cubicBezTo>
                <a:close/>
                <a:moveTo>
                  <a:pt x="203" y="220"/>
                </a:moveTo>
                <a:cubicBezTo>
                  <a:pt x="182" y="252"/>
                  <a:pt x="182" y="252"/>
                  <a:pt x="182" y="252"/>
                </a:cubicBezTo>
                <a:cubicBezTo>
                  <a:pt x="178" y="259"/>
                  <a:pt x="169" y="261"/>
                  <a:pt x="162" y="257"/>
                </a:cubicBezTo>
                <a:cubicBezTo>
                  <a:pt x="160" y="255"/>
                  <a:pt x="160" y="255"/>
                  <a:pt x="160" y="255"/>
                </a:cubicBezTo>
                <a:cubicBezTo>
                  <a:pt x="153" y="251"/>
                  <a:pt x="151" y="242"/>
                  <a:pt x="155" y="236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80" y="197"/>
                  <a:pt x="188" y="195"/>
                  <a:pt x="195" y="199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204" y="204"/>
                  <a:pt x="207" y="213"/>
                  <a:pt x="203" y="220"/>
                </a:cubicBezTo>
                <a:close/>
                <a:moveTo>
                  <a:pt x="156" y="222"/>
                </a:moveTo>
                <a:cubicBezTo>
                  <a:pt x="154" y="223"/>
                  <a:pt x="153" y="223"/>
                  <a:pt x="151" y="223"/>
                </a:cubicBezTo>
                <a:cubicBezTo>
                  <a:pt x="148" y="223"/>
                  <a:pt x="146" y="222"/>
                  <a:pt x="144" y="220"/>
                </a:cubicBezTo>
                <a:cubicBezTo>
                  <a:pt x="142" y="216"/>
                  <a:pt x="130" y="207"/>
                  <a:pt x="124" y="201"/>
                </a:cubicBezTo>
                <a:cubicBezTo>
                  <a:pt x="121" y="199"/>
                  <a:pt x="119" y="197"/>
                  <a:pt x="117" y="195"/>
                </a:cubicBezTo>
                <a:cubicBezTo>
                  <a:pt x="112" y="191"/>
                  <a:pt x="97" y="183"/>
                  <a:pt x="89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3" y="103"/>
                  <a:pt x="130" y="56"/>
                  <a:pt x="132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7" y="62"/>
                  <a:pt x="180" y="66"/>
                  <a:pt x="179" y="71"/>
                </a:cubicBezTo>
                <a:cubicBezTo>
                  <a:pt x="177" y="75"/>
                  <a:pt x="173" y="78"/>
                  <a:pt x="169" y="76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0" y="80"/>
                  <a:pt x="101" y="117"/>
                  <a:pt x="101" y="167"/>
                </a:cubicBezTo>
                <a:cubicBezTo>
                  <a:pt x="108" y="171"/>
                  <a:pt x="122" y="178"/>
                  <a:pt x="128" y="183"/>
                </a:cubicBezTo>
                <a:cubicBezTo>
                  <a:pt x="129" y="185"/>
                  <a:pt x="132" y="186"/>
                  <a:pt x="134" y="189"/>
                </a:cubicBezTo>
                <a:cubicBezTo>
                  <a:pt x="145" y="198"/>
                  <a:pt x="154" y="205"/>
                  <a:pt x="158" y="210"/>
                </a:cubicBezTo>
                <a:cubicBezTo>
                  <a:pt x="160" y="214"/>
                  <a:pt x="159" y="219"/>
                  <a:pt x="156" y="222"/>
                </a:cubicBezTo>
                <a:close/>
                <a:moveTo>
                  <a:pt x="234" y="245"/>
                </a:moveTo>
                <a:cubicBezTo>
                  <a:pt x="214" y="277"/>
                  <a:pt x="214" y="277"/>
                  <a:pt x="214" y="277"/>
                </a:cubicBezTo>
                <a:cubicBezTo>
                  <a:pt x="210" y="284"/>
                  <a:pt x="201" y="286"/>
                  <a:pt x="194" y="281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85" y="276"/>
                  <a:pt x="182" y="267"/>
                  <a:pt x="187" y="261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211" y="222"/>
                  <a:pt x="220" y="220"/>
                  <a:pt x="227" y="224"/>
                </a:cubicBezTo>
                <a:cubicBezTo>
                  <a:pt x="229" y="225"/>
                  <a:pt x="229" y="225"/>
                  <a:pt x="229" y="225"/>
                </a:cubicBezTo>
                <a:cubicBezTo>
                  <a:pt x="236" y="229"/>
                  <a:pt x="238" y="238"/>
                  <a:pt x="234" y="245"/>
                </a:cubicBezTo>
                <a:close/>
                <a:moveTo>
                  <a:pt x="266" y="268"/>
                </a:moveTo>
                <a:cubicBezTo>
                  <a:pt x="245" y="300"/>
                  <a:pt x="245" y="300"/>
                  <a:pt x="245" y="300"/>
                </a:cubicBezTo>
                <a:cubicBezTo>
                  <a:pt x="241" y="307"/>
                  <a:pt x="232" y="309"/>
                  <a:pt x="225" y="305"/>
                </a:cubicBezTo>
                <a:cubicBezTo>
                  <a:pt x="224" y="304"/>
                  <a:pt x="224" y="304"/>
                  <a:pt x="224" y="304"/>
                </a:cubicBezTo>
                <a:cubicBezTo>
                  <a:pt x="217" y="299"/>
                  <a:pt x="214" y="291"/>
                  <a:pt x="218" y="284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3" y="245"/>
                  <a:pt x="252" y="243"/>
                  <a:pt x="259" y="247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68" y="252"/>
                  <a:pt x="270" y="261"/>
                  <a:pt x="266" y="268"/>
                </a:cubicBezTo>
                <a:close/>
                <a:moveTo>
                  <a:pt x="453" y="60"/>
                </a:moveTo>
                <a:cubicBezTo>
                  <a:pt x="497" y="105"/>
                  <a:pt x="493" y="168"/>
                  <a:pt x="493" y="168"/>
                </a:cubicBezTo>
                <a:cubicBezTo>
                  <a:pt x="493" y="168"/>
                  <a:pt x="473" y="172"/>
                  <a:pt x="455" y="174"/>
                </a:cubicBezTo>
                <a:cubicBezTo>
                  <a:pt x="465" y="180"/>
                  <a:pt x="465" y="180"/>
                  <a:pt x="465" y="180"/>
                </a:cubicBezTo>
                <a:cubicBezTo>
                  <a:pt x="472" y="183"/>
                  <a:pt x="477" y="189"/>
                  <a:pt x="480" y="196"/>
                </a:cubicBezTo>
                <a:cubicBezTo>
                  <a:pt x="483" y="204"/>
                  <a:pt x="483" y="212"/>
                  <a:pt x="479" y="219"/>
                </a:cubicBezTo>
                <a:cubicBezTo>
                  <a:pt x="478" y="222"/>
                  <a:pt x="478" y="222"/>
                  <a:pt x="478" y="222"/>
                </a:cubicBezTo>
                <a:cubicBezTo>
                  <a:pt x="473" y="234"/>
                  <a:pt x="460" y="241"/>
                  <a:pt x="448" y="240"/>
                </a:cubicBezTo>
                <a:cubicBezTo>
                  <a:pt x="449" y="245"/>
                  <a:pt x="449" y="250"/>
                  <a:pt x="446" y="256"/>
                </a:cubicBezTo>
                <a:cubicBezTo>
                  <a:pt x="445" y="259"/>
                  <a:pt x="445" y="259"/>
                  <a:pt x="445" y="259"/>
                </a:cubicBezTo>
                <a:cubicBezTo>
                  <a:pt x="438" y="274"/>
                  <a:pt x="420" y="281"/>
                  <a:pt x="405" y="274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273"/>
                  <a:pt x="404" y="273"/>
                  <a:pt x="404" y="273"/>
                </a:cubicBezTo>
                <a:cubicBezTo>
                  <a:pt x="404" y="278"/>
                  <a:pt x="404" y="283"/>
                  <a:pt x="403" y="287"/>
                </a:cubicBezTo>
                <a:cubicBezTo>
                  <a:pt x="403" y="287"/>
                  <a:pt x="403" y="288"/>
                  <a:pt x="403" y="288"/>
                </a:cubicBezTo>
                <a:cubicBezTo>
                  <a:pt x="401" y="291"/>
                  <a:pt x="401" y="291"/>
                  <a:pt x="401" y="291"/>
                </a:cubicBezTo>
                <a:cubicBezTo>
                  <a:pt x="395" y="305"/>
                  <a:pt x="378" y="312"/>
                  <a:pt x="363" y="307"/>
                </a:cubicBezTo>
                <a:cubicBezTo>
                  <a:pt x="364" y="311"/>
                  <a:pt x="365" y="315"/>
                  <a:pt x="363" y="320"/>
                </a:cubicBezTo>
                <a:cubicBezTo>
                  <a:pt x="363" y="320"/>
                  <a:pt x="363" y="320"/>
                  <a:pt x="363" y="321"/>
                </a:cubicBezTo>
                <a:cubicBezTo>
                  <a:pt x="362" y="324"/>
                  <a:pt x="362" y="324"/>
                  <a:pt x="362" y="324"/>
                </a:cubicBezTo>
                <a:cubicBezTo>
                  <a:pt x="357" y="335"/>
                  <a:pt x="346" y="341"/>
                  <a:pt x="334" y="341"/>
                </a:cubicBezTo>
                <a:cubicBezTo>
                  <a:pt x="330" y="341"/>
                  <a:pt x="326" y="341"/>
                  <a:pt x="322" y="339"/>
                </a:cubicBezTo>
                <a:cubicBezTo>
                  <a:pt x="293" y="326"/>
                  <a:pt x="293" y="326"/>
                  <a:pt x="293" y="326"/>
                </a:cubicBezTo>
                <a:cubicBezTo>
                  <a:pt x="289" y="324"/>
                  <a:pt x="287" y="319"/>
                  <a:pt x="289" y="315"/>
                </a:cubicBezTo>
                <a:cubicBezTo>
                  <a:pt x="291" y="311"/>
                  <a:pt x="296" y="309"/>
                  <a:pt x="300" y="311"/>
                </a:cubicBezTo>
                <a:cubicBezTo>
                  <a:pt x="328" y="324"/>
                  <a:pt x="328" y="324"/>
                  <a:pt x="328" y="324"/>
                </a:cubicBezTo>
                <a:cubicBezTo>
                  <a:pt x="335" y="327"/>
                  <a:pt x="344" y="324"/>
                  <a:pt x="347" y="317"/>
                </a:cubicBezTo>
                <a:cubicBezTo>
                  <a:pt x="348" y="315"/>
                  <a:pt x="348" y="315"/>
                  <a:pt x="348" y="315"/>
                </a:cubicBezTo>
                <a:cubicBezTo>
                  <a:pt x="355" y="301"/>
                  <a:pt x="329" y="289"/>
                  <a:pt x="320" y="282"/>
                </a:cubicBezTo>
                <a:cubicBezTo>
                  <a:pt x="317" y="279"/>
                  <a:pt x="316" y="275"/>
                  <a:pt x="318" y="271"/>
                </a:cubicBezTo>
                <a:cubicBezTo>
                  <a:pt x="321" y="268"/>
                  <a:pt x="325" y="267"/>
                  <a:pt x="329" y="269"/>
                </a:cubicBezTo>
                <a:cubicBezTo>
                  <a:pt x="368" y="291"/>
                  <a:pt x="368" y="291"/>
                  <a:pt x="368" y="291"/>
                </a:cubicBezTo>
                <a:cubicBezTo>
                  <a:pt x="375" y="294"/>
                  <a:pt x="384" y="291"/>
                  <a:pt x="387" y="284"/>
                </a:cubicBezTo>
                <a:cubicBezTo>
                  <a:pt x="389" y="280"/>
                  <a:pt x="389" y="280"/>
                  <a:pt x="389" y="280"/>
                </a:cubicBezTo>
                <a:cubicBezTo>
                  <a:pt x="395" y="266"/>
                  <a:pt x="354" y="245"/>
                  <a:pt x="347" y="241"/>
                </a:cubicBezTo>
                <a:cubicBezTo>
                  <a:pt x="344" y="239"/>
                  <a:pt x="342" y="234"/>
                  <a:pt x="344" y="230"/>
                </a:cubicBezTo>
                <a:cubicBezTo>
                  <a:pt x="347" y="227"/>
                  <a:pt x="351" y="225"/>
                  <a:pt x="355" y="227"/>
                </a:cubicBezTo>
                <a:cubicBezTo>
                  <a:pt x="412" y="259"/>
                  <a:pt x="412" y="259"/>
                  <a:pt x="412" y="259"/>
                </a:cubicBezTo>
                <a:cubicBezTo>
                  <a:pt x="419" y="262"/>
                  <a:pt x="427" y="259"/>
                  <a:pt x="430" y="252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8" y="232"/>
                  <a:pt x="382" y="208"/>
                  <a:pt x="372" y="201"/>
                </a:cubicBezTo>
                <a:cubicBezTo>
                  <a:pt x="369" y="199"/>
                  <a:pt x="367" y="194"/>
                  <a:pt x="370" y="190"/>
                </a:cubicBezTo>
                <a:cubicBezTo>
                  <a:pt x="372" y="187"/>
                  <a:pt x="377" y="185"/>
                  <a:pt x="380" y="187"/>
                </a:cubicBezTo>
                <a:cubicBezTo>
                  <a:pt x="445" y="223"/>
                  <a:pt x="445" y="223"/>
                  <a:pt x="445" y="223"/>
                </a:cubicBezTo>
                <a:cubicBezTo>
                  <a:pt x="452" y="226"/>
                  <a:pt x="460" y="223"/>
                  <a:pt x="463" y="216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6" y="209"/>
                  <a:pt x="466" y="206"/>
                  <a:pt x="465" y="202"/>
                </a:cubicBezTo>
                <a:cubicBezTo>
                  <a:pt x="464" y="199"/>
                  <a:pt x="461" y="196"/>
                  <a:pt x="458" y="195"/>
                </a:cubicBezTo>
                <a:cubicBezTo>
                  <a:pt x="457" y="194"/>
                  <a:pt x="457" y="194"/>
                  <a:pt x="457" y="194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8" y="95"/>
                  <a:pt x="288" y="94"/>
                  <a:pt x="287" y="94"/>
                </a:cubicBezTo>
                <a:cubicBezTo>
                  <a:pt x="273" y="93"/>
                  <a:pt x="240" y="89"/>
                  <a:pt x="240" y="89"/>
                </a:cubicBezTo>
                <a:cubicBezTo>
                  <a:pt x="234" y="100"/>
                  <a:pt x="217" y="111"/>
                  <a:pt x="200" y="116"/>
                </a:cubicBezTo>
                <a:cubicBezTo>
                  <a:pt x="184" y="122"/>
                  <a:pt x="167" y="111"/>
                  <a:pt x="164" y="106"/>
                </a:cubicBezTo>
                <a:cubicBezTo>
                  <a:pt x="161" y="102"/>
                  <a:pt x="165" y="96"/>
                  <a:pt x="167" y="95"/>
                </a:cubicBezTo>
                <a:cubicBezTo>
                  <a:pt x="169" y="94"/>
                  <a:pt x="200" y="60"/>
                  <a:pt x="205" y="55"/>
                </a:cubicBezTo>
                <a:cubicBezTo>
                  <a:pt x="209" y="50"/>
                  <a:pt x="218" y="49"/>
                  <a:pt x="222" y="48"/>
                </a:cubicBezTo>
                <a:cubicBezTo>
                  <a:pt x="226" y="47"/>
                  <a:pt x="287" y="35"/>
                  <a:pt x="301" y="35"/>
                </a:cubicBezTo>
                <a:cubicBezTo>
                  <a:pt x="310" y="35"/>
                  <a:pt x="319" y="39"/>
                  <a:pt x="326" y="42"/>
                </a:cubicBezTo>
                <a:cubicBezTo>
                  <a:pt x="334" y="47"/>
                  <a:pt x="394" y="67"/>
                  <a:pt x="411" y="69"/>
                </a:cubicBezTo>
                <a:cubicBezTo>
                  <a:pt x="428" y="72"/>
                  <a:pt x="453" y="60"/>
                  <a:pt x="453" y="60"/>
                </a:cubicBezTo>
                <a:close/>
                <a:moveTo>
                  <a:pt x="294" y="297"/>
                </a:moveTo>
                <a:cubicBezTo>
                  <a:pt x="281" y="319"/>
                  <a:pt x="281" y="319"/>
                  <a:pt x="281" y="319"/>
                </a:cubicBezTo>
                <a:cubicBezTo>
                  <a:pt x="276" y="326"/>
                  <a:pt x="268" y="328"/>
                  <a:pt x="261" y="324"/>
                </a:cubicBezTo>
                <a:cubicBezTo>
                  <a:pt x="259" y="323"/>
                  <a:pt x="259" y="323"/>
                  <a:pt x="259" y="323"/>
                </a:cubicBezTo>
                <a:cubicBezTo>
                  <a:pt x="252" y="319"/>
                  <a:pt x="249" y="310"/>
                  <a:pt x="253" y="303"/>
                </a:cubicBezTo>
                <a:cubicBezTo>
                  <a:pt x="267" y="280"/>
                  <a:pt x="267" y="280"/>
                  <a:pt x="267" y="280"/>
                </a:cubicBezTo>
                <a:cubicBezTo>
                  <a:pt x="271" y="274"/>
                  <a:pt x="280" y="271"/>
                  <a:pt x="287" y="276"/>
                </a:cubicBezTo>
                <a:cubicBezTo>
                  <a:pt x="289" y="277"/>
                  <a:pt x="289" y="277"/>
                  <a:pt x="289" y="277"/>
                </a:cubicBezTo>
                <a:cubicBezTo>
                  <a:pt x="296" y="281"/>
                  <a:pt x="298" y="290"/>
                  <a:pt x="294" y="297"/>
                </a:cubicBezTo>
                <a:close/>
                <a:moveTo>
                  <a:pt x="508" y="191"/>
                </a:moveTo>
                <a:cubicBezTo>
                  <a:pt x="523" y="83"/>
                  <a:pt x="453" y="35"/>
                  <a:pt x="453" y="35"/>
                </a:cubicBezTo>
                <a:cubicBezTo>
                  <a:pt x="505" y="4"/>
                  <a:pt x="505" y="4"/>
                  <a:pt x="505" y="4"/>
                </a:cubicBezTo>
                <a:cubicBezTo>
                  <a:pt x="574" y="43"/>
                  <a:pt x="574" y="154"/>
                  <a:pt x="574" y="154"/>
                </a:cubicBezTo>
                <a:lnTo>
                  <a:pt x="508" y="191"/>
                </a:lnTo>
                <a:close/>
                <a:moveTo>
                  <a:pt x="539" y="115"/>
                </a:moveTo>
                <a:cubicBezTo>
                  <a:pt x="530" y="115"/>
                  <a:pt x="522" y="123"/>
                  <a:pt x="522" y="132"/>
                </a:cubicBezTo>
                <a:cubicBezTo>
                  <a:pt x="522" y="141"/>
                  <a:pt x="530" y="149"/>
                  <a:pt x="539" y="149"/>
                </a:cubicBezTo>
                <a:cubicBezTo>
                  <a:pt x="549" y="149"/>
                  <a:pt x="557" y="141"/>
                  <a:pt x="557" y="132"/>
                </a:cubicBezTo>
                <a:cubicBezTo>
                  <a:pt x="557" y="123"/>
                  <a:pt x="549" y="115"/>
                  <a:pt x="539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" name="Graphic 30" descr="Circles with arrows with solid fill">
            <a:extLst>
              <a:ext uri="{FF2B5EF4-FFF2-40B4-BE49-F238E27FC236}">
                <a16:creationId xmlns:a16="http://schemas.microsoft.com/office/drawing/2014/main" id="{7A81F823-1A51-B249-9887-94D9AE485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8643" y="2134865"/>
            <a:ext cx="914400" cy="914400"/>
          </a:xfrm>
          <a:prstGeom prst="rect">
            <a:avLst/>
          </a:prstGeom>
        </p:spPr>
      </p:pic>
      <p:sp>
        <p:nvSpPr>
          <p:cNvPr id="25" name="Prostokąt 2">
            <a:extLst>
              <a:ext uri="{FF2B5EF4-FFF2-40B4-BE49-F238E27FC236}">
                <a16:creationId xmlns:a16="http://schemas.microsoft.com/office/drawing/2014/main" id="{C2A7BA59-100B-8DBD-5E05-6286F42530DE}"/>
              </a:ext>
            </a:extLst>
          </p:cNvPr>
          <p:cNvSpPr/>
          <p:nvPr/>
        </p:nvSpPr>
        <p:spPr>
          <a:xfrm>
            <a:off x="3461346" y="223362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6" name="Prostokąt 2">
            <a:extLst>
              <a:ext uri="{FF2B5EF4-FFF2-40B4-BE49-F238E27FC236}">
                <a16:creationId xmlns:a16="http://schemas.microsoft.com/office/drawing/2014/main" id="{CE5602B4-5BB8-A9D1-19CC-3ABCFD553700}"/>
              </a:ext>
            </a:extLst>
          </p:cNvPr>
          <p:cNvSpPr/>
          <p:nvPr/>
        </p:nvSpPr>
        <p:spPr>
          <a:xfrm>
            <a:off x="6489509" y="175554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92B399-D5BF-7131-9BCD-C6127075DD41}"/>
              </a:ext>
            </a:extLst>
          </p:cNvPr>
          <p:cNvSpPr/>
          <p:nvPr/>
        </p:nvSpPr>
        <p:spPr>
          <a:xfrm>
            <a:off x="3405455" y="1262604"/>
            <a:ext cx="2577356" cy="12938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Attract and retain a highly skilled, diverse workforce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02F57-0CC8-55D0-7304-20A9DF5E9D41}"/>
              </a:ext>
            </a:extLst>
          </p:cNvPr>
          <p:cNvSpPr/>
          <p:nvPr/>
        </p:nvSpPr>
        <p:spPr>
          <a:xfrm>
            <a:off x="3419887" y="3178923"/>
            <a:ext cx="2538791" cy="12938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institutional knowledge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D8BE19-2C36-AD2B-EED7-3FB38CFF6F9C}"/>
              </a:ext>
            </a:extLst>
          </p:cNvPr>
          <p:cNvSpPr/>
          <p:nvPr/>
        </p:nvSpPr>
        <p:spPr>
          <a:xfrm>
            <a:off x="3388998" y="4915922"/>
            <a:ext cx="2579394" cy="129381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culture that embraces diversity, equity, inclusion, and belonging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E5C37C-F12E-73B8-50F5-75B0A25320B3}"/>
              </a:ext>
            </a:extLst>
          </p:cNvPr>
          <p:cNvSpPr/>
          <p:nvPr/>
        </p:nvSpPr>
        <p:spPr>
          <a:xfrm>
            <a:off x="6108197" y="955124"/>
            <a:ext cx="3317275" cy="1948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 staff using efficient, effective recruitment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 and celebrate our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 professional development and growth opportunities for staff at all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work-life balance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948A6B-F5F3-7C66-6967-BC97D11119C7}"/>
              </a:ext>
            </a:extLst>
          </p:cNvPr>
          <p:cNvSpPr/>
          <p:nvPr/>
        </p:nvSpPr>
        <p:spPr>
          <a:xfrm>
            <a:off x="6086253" y="3153716"/>
            <a:ext cx="3284615" cy="1506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a plan to identify, assess, and develop talent to enhance succession planning and foster leadership continuity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Emphasize a continued learning culture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6723AD0-56EE-08D1-3E71-B88A7E7A8F98}"/>
              </a:ext>
            </a:extLst>
          </p:cNvPr>
          <p:cNvSpPr/>
          <p:nvPr/>
        </p:nvSpPr>
        <p:spPr>
          <a:xfrm>
            <a:off x="6086253" y="4829214"/>
            <a:ext cx="3284614" cy="1590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and implement diversity, equity, and inclusion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and implement agency-wide cultural competencies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 a sense of belonging</a:t>
            </a:r>
          </a:p>
        </p:txBody>
      </p:sp>
    </p:spTree>
    <p:extLst>
      <p:ext uri="{BB962C8B-B14F-4D97-AF65-F5344CB8AC3E}">
        <p14:creationId xmlns:p14="http://schemas.microsoft.com/office/powerpoint/2010/main" val="267693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3" name="Prostokąt 2">
            <a:extLst>
              <a:ext uri="{FF2B5EF4-FFF2-40B4-BE49-F238E27FC236}">
                <a16:creationId xmlns:a16="http://schemas.microsoft.com/office/drawing/2014/main" id="{FBEC253F-4EB1-53E4-AFBA-6DF7D7F5B108}"/>
              </a:ext>
            </a:extLst>
          </p:cNvPr>
          <p:cNvSpPr/>
          <p:nvPr/>
        </p:nvSpPr>
        <p:spPr>
          <a:xfrm>
            <a:off x="582958" y="195466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71" name="Freeform 33">
            <a:extLst>
              <a:ext uri="{FF2B5EF4-FFF2-40B4-BE49-F238E27FC236}">
                <a16:creationId xmlns:a16="http://schemas.microsoft.com/office/drawing/2014/main" id="{BAB3882F-2352-9489-18AE-10F1630961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94965" y="2145661"/>
            <a:ext cx="1133285" cy="774697"/>
          </a:xfrm>
          <a:custGeom>
            <a:avLst/>
            <a:gdLst>
              <a:gd name="T0" fmla="*/ 338 w 429"/>
              <a:gd name="T1" fmla="*/ 234 h 261"/>
              <a:gd name="T2" fmla="*/ 319 w 429"/>
              <a:gd name="T3" fmla="*/ 171 h 261"/>
              <a:gd name="T4" fmla="*/ 271 w 429"/>
              <a:gd name="T5" fmla="*/ 148 h 261"/>
              <a:gd name="T6" fmla="*/ 310 w 429"/>
              <a:gd name="T7" fmla="*/ 125 h 261"/>
              <a:gd name="T8" fmla="*/ 279 w 429"/>
              <a:gd name="T9" fmla="*/ 112 h 261"/>
              <a:gd name="T10" fmla="*/ 306 w 429"/>
              <a:gd name="T11" fmla="*/ 17 h 261"/>
              <a:gd name="T12" fmla="*/ 322 w 429"/>
              <a:gd name="T13" fmla="*/ 12 h 261"/>
              <a:gd name="T14" fmla="*/ 376 w 429"/>
              <a:gd name="T15" fmla="*/ 45 h 261"/>
              <a:gd name="T16" fmla="*/ 354 w 429"/>
              <a:gd name="T17" fmla="*/ 113 h 261"/>
              <a:gd name="T18" fmla="*/ 360 w 429"/>
              <a:gd name="T19" fmla="*/ 133 h 261"/>
              <a:gd name="T20" fmla="*/ 410 w 429"/>
              <a:gd name="T21" fmla="*/ 159 h 261"/>
              <a:gd name="T22" fmla="*/ 428 w 429"/>
              <a:gd name="T23" fmla="*/ 226 h 261"/>
              <a:gd name="T24" fmla="*/ 136 w 429"/>
              <a:gd name="T25" fmla="*/ 162 h 261"/>
              <a:gd name="T26" fmla="*/ 177 w 429"/>
              <a:gd name="T27" fmla="*/ 145 h 261"/>
              <a:gd name="T28" fmla="*/ 142 w 429"/>
              <a:gd name="T29" fmla="*/ 128 h 261"/>
              <a:gd name="T30" fmla="*/ 144 w 429"/>
              <a:gd name="T31" fmla="*/ 93 h 261"/>
              <a:gd name="T32" fmla="*/ 152 w 429"/>
              <a:gd name="T33" fmla="*/ 51 h 261"/>
              <a:gd name="T34" fmla="*/ 151 w 429"/>
              <a:gd name="T35" fmla="*/ 26 h 261"/>
              <a:gd name="T36" fmla="*/ 116 w 429"/>
              <a:gd name="T37" fmla="*/ 1 h 261"/>
              <a:gd name="T38" fmla="*/ 91 w 429"/>
              <a:gd name="T39" fmla="*/ 5 h 261"/>
              <a:gd name="T40" fmla="*/ 84 w 429"/>
              <a:gd name="T41" fmla="*/ 6 h 261"/>
              <a:gd name="T42" fmla="*/ 79 w 429"/>
              <a:gd name="T43" fmla="*/ 12 h 261"/>
              <a:gd name="T44" fmla="*/ 67 w 429"/>
              <a:gd name="T45" fmla="*/ 51 h 261"/>
              <a:gd name="T46" fmla="*/ 76 w 429"/>
              <a:gd name="T47" fmla="*/ 93 h 261"/>
              <a:gd name="T48" fmla="*/ 58 w 429"/>
              <a:gd name="T49" fmla="*/ 136 h 261"/>
              <a:gd name="T50" fmla="*/ 8 w 429"/>
              <a:gd name="T51" fmla="*/ 172 h 261"/>
              <a:gd name="T52" fmla="*/ 103 w 429"/>
              <a:gd name="T53" fmla="*/ 236 h 261"/>
              <a:gd name="T54" fmla="*/ 328 w 429"/>
              <a:gd name="T55" fmla="*/ 250 h 261"/>
              <a:gd name="T56" fmla="*/ 309 w 429"/>
              <a:gd name="T57" fmla="*/ 177 h 261"/>
              <a:gd name="T58" fmla="*/ 255 w 429"/>
              <a:gd name="T59" fmla="*/ 150 h 261"/>
              <a:gd name="T60" fmla="*/ 256 w 429"/>
              <a:gd name="T61" fmla="*/ 115 h 261"/>
              <a:gd name="T62" fmla="*/ 265 w 429"/>
              <a:gd name="T63" fmla="*/ 73 h 261"/>
              <a:gd name="T64" fmla="*/ 264 w 429"/>
              <a:gd name="T65" fmla="*/ 49 h 261"/>
              <a:gd name="T66" fmla="*/ 228 w 429"/>
              <a:gd name="T67" fmla="*/ 23 h 261"/>
              <a:gd name="T68" fmla="*/ 203 w 429"/>
              <a:gd name="T69" fmla="*/ 27 h 261"/>
              <a:gd name="T70" fmla="*/ 196 w 429"/>
              <a:gd name="T71" fmla="*/ 28 h 261"/>
              <a:gd name="T72" fmla="*/ 192 w 429"/>
              <a:gd name="T73" fmla="*/ 34 h 261"/>
              <a:gd name="T74" fmla="*/ 180 w 429"/>
              <a:gd name="T75" fmla="*/ 73 h 261"/>
              <a:gd name="T76" fmla="*/ 188 w 429"/>
              <a:gd name="T77" fmla="*/ 115 h 261"/>
              <a:gd name="T78" fmla="*/ 170 w 429"/>
              <a:gd name="T79" fmla="*/ 158 h 261"/>
              <a:gd name="T80" fmla="*/ 121 w 429"/>
              <a:gd name="T81" fmla="*/ 194 h 261"/>
              <a:gd name="T82" fmla="*/ 328 w 429"/>
              <a:gd name="T83" fmla="*/ 25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9" h="261">
                <a:moveTo>
                  <a:pt x="428" y="226"/>
                </a:moveTo>
                <a:cubicBezTo>
                  <a:pt x="427" y="231"/>
                  <a:pt x="384" y="234"/>
                  <a:pt x="338" y="234"/>
                </a:cubicBezTo>
                <a:cubicBezTo>
                  <a:pt x="337" y="223"/>
                  <a:pt x="335" y="207"/>
                  <a:pt x="333" y="194"/>
                </a:cubicBezTo>
                <a:cubicBezTo>
                  <a:pt x="332" y="185"/>
                  <a:pt x="324" y="176"/>
                  <a:pt x="319" y="171"/>
                </a:cubicBezTo>
                <a:cubicBezTo>
                  <a:pt x="314" y="167"/>
                  <a:pt x="290" y="157"/>
                  <a:pt x="288" y="156"/>
                </a:cubicBezTo>
                <a:cubicBezTo>
                  <a:pt x="285" y="155"/>
                  <a:pt x="276" y="151"/>
                  <a:pt x="271" y="148"/>
                </a:cubicBezTo>
                <a:cubicBezTo>
                  <a:pt x="275" y="146"/>
                  <a:pt x="279" y="144"/>
                  <a:pt x="281" y="143"/>
                </a:cubicBezTo>
                <a:cubicBezTo>
                  <a:pt x="285" y="141"/>
                  <a:pt x="309" y="134"/>
                  <a:pt x="310" y="125"/>
                </a:cubicBezTo>
                <a:cubicBezTo>
                  <a:pt x="311" y="122"/>
                  <a:pt x="309" y="117"/>
                  <a:pt x="307" y="113"/>
                </a:cubicBezTo>
                <a:cubicBezTo>
                  <a:pt x="294" y="115"/>
                  <a:pt x="280" y="116"/>
                  <a:pt x="279" y="112"/>
                </a:cubicBezTo>
                <a:cubicBezTo>
                  <a:pt x="277" y="106"/>
                  <a:pt x="274" y="48"/>
                  <a:pt x="289" y="30"/>
                </a:cubicBezTo>
                <a:cubicBezTo>
                  <a:pt x="295" y="24"/>
                  <a:pt x="300" y="20"/>
                  <a:pt x="306" y="17"/>
                </a:cubicBezTo>
                <a:cubicBezTo>
                  <a:pt x="308" y="16"/>
                  <a:pt x="313" y="16"/>
                  <a:pt x="315" y="15"/>
                </a:cubicBezTo>
                <a:cubicBezTo>
                  <a:pt x="317" y="14"/>
                  <a:pt x="319" y="13"/>
                  <a:pt x="322" y="12"/>
                </a:cubicBezTo>
                <a:cubicBezTo>
                  <a:pt x="328" y="10"/>
                  <a:pt x="333" y="11"/>
                  <a:pt x="333" y="11"/>
                </a:cubicBezTo>
                <a:cubicBezTo>
                  <a:pt x="333" y="11"/>
                  <a:pt x="370" y="15"/>
                  <a:pt x="376" y="45"/>
                </a:cubicBezTo>
                <a:cubicBezTo>
                  <a:pt x="382" y="75"/>
                  <a:pt x="384" y="102"/>
                  <a:pt x="376" y="113"/>
                </a:cubicBezTo>
                <a:cubicBezTo>
                  <a:pt x="372" y="114"/>
                  <a:pt x="363" y="114"/>
                  <a:pt x="354" y="113"/>
                </a:cubicBezTo>
                <a:cubicBezTo>
                  <a:pt x="353" y="114"/>
                  <a:pt x="353" y="116"/>
                  <a:pt x="353" y="119"/>
                </a:cubicBezTo>
                <a:cubicBezTo>
                  <a:pt x="352" y="127"/>
                  <a:pt x="358" y="131"/>
                  <a:pt x="360" y="133"/>
                </a:cubicBezTo>
                <a:cubicBezTo>
                  <a:pt x="363" y="137"/>
                  <a:pt x="377" y="144"/>
                  <a:pt x="381" y="145"/>
                </a:cubicBezTo>
                <a:cubicBezTo>
                  <a:pt x="383" y="146"/>
                  <a:pt x="405" y="155"/>
                  <a:pt x="410" y="159"/>
                </a:cubicBezTo>
                <a:cubicBezTo>
                  <a:pt x="415" y="163"/>
                  <a:pt x="422" y="172"/>
                  <a:pt x="424" y="180"/>
                </a:cubicBezTo>
                <a:cubicBezTo>
                  <a:pt x="427" y="197"/>
                  <a:pt x="429" y="221"/>
                  <a:pt x="428" y="226"/>
                </a:cubicBezTo>
                <a:close/>
                <a:moveTo>
                  <a:pt x="111" y="188"/>
                </a:moveTo>
                <a:cubicBezTo>
                  <a:pt x="116" y="177"/>
                  <a:pt x="129" y="166"/>
                  <a:pt x="136" y="162"/>
                </a:cubicBezTo>
                <a:cubicBezTo>
                  <a:pt x="146" y="158"/>
                  <a:pt x="156" y="154"/>
                  <a:pt x="160" y="152"/>
                </a:cubicBezTo>
                <a:cubicBezTo>
                  <a:pt x="163" y="151"/>
                  <a:pt x="170" y="149"/>
                  <a:pt x="177" y="145"/>
                </a:cubicBezTo>
                <a:cubicBezTo>
                  <a:pt x="171" y="142"/>
                  <a:pt x="166" y="140"/>
                  <a:pt x="165" y="140"/>
                </a:cubicBezTo>
                <a:cubicBezTo>
                  <a:pt x="161" y="138"/>
                  <a:pt x="146" y="132"/>
                  <a:pt x="142" y="128"/>
                </a:cubicBezTo>
                <a:cubicBezTo>
                  <a:pt x="140" y="125"/>
                  <a:pt x="138" y="120"/>
                  <a:pt x="139" y="111"/>
                </a:cubicBezTo>
                <a:cubicBezTo>
                  <a:pt x="139" y="103"/>
                  <a:pt x="140" y="102"/>
                  <a:pt x="144" y="93"/>
                </a:cubicBezTo>
                <a:cubicBezTo>
                  <a:pt x="147" y="88"/>
                  <a:pt x="154" y="76"/>
                  <a:pt x="155" y="66"/>
                </a:cubicBezTo>
                <a:cubicBezTo>
                  <a:pt x="155" y="58"/>
                  <a:pt x="152" y="51"/>
                  <a:pt x="152" y="51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9"/>
                  <a:pt x="153" y="33"/>
                  <a:pt x="151" y="26"/>
                </a:cubicBezTo>
                <a:cubicBezTo>
                  <a:pt x="148" y="14"/>
                  <a:pt x="135" y="8"/>
                  <a:pt x="133" y="7"/>
                </a:cubicBezTo>
                <a:cubicBezTo>
                  <a:pt x="130" y="4"/>
                  <a:pt x="120" y="2"/>
                  <a:pt x="116" y="1"/>
                </a:cubicBezTo>
                <a:cubicBezTo>
                  <a:pt x="112" y="0"/>
                  <a:pt x="108" y="1"/>
                  <a:pt x="103" y="1"/>
                </a:cubicBezTo>
                <a:cubicBezTo>
                  <a:pt x="98" y="1"/>
                  <a:pt x="94" y="4"/>
                  <a:pt x="91" y="5"/>
                </a:cubicBezTo>
                <a:cubicBezTo>
                  <a:pt x="88" y="5"/>
                  <a:pt x="86" y="0"/>
                  <a:pt x="86" y="0"/>
                </a:cubicBezTo>
                <a:cubicBezTo>
                  <a:pt x="83" y="2"/>
                  <a:pt x="84" y="6"/>
                  <a:pt x="84" y="6"/>
                </a:cubicBezTo>
                <a:cubicBezTo>
                  <a:pt x="79" y="3"/>
                  <a:pt x="73" y="5"/>
                  <a:pt x="73" y="5"/>
                </a:cubicBezTo>
                <a:cubicBezTo>
                  <a:pt x="76" y="5"/>
                  <a:pt x="80" y="10"/>
                  <a:pt x="79" y="12"/>
                </a:cubicBezTo>
                <a:cubicBezTo>
                  <a:pt x="79" y="14"/>
                  <a:pt x="71" y="25"/>
                  <a:pt x="68" y="30"/>
                </a:cubicBezTo>
                <a:cubicBezTo>
                  <a:pt x="66" y="35"/>
                  <a:pt x="67" y="51"/>
                  <a:pt x="67" y="51"/>
                </a:cubicBezTo>
                <a:cubicBezTo>
                  <a:pt x="62" y="59"/>
                  <a:pt x="68" y="79"/>
                  <a:pt x="69" y="81"/>
                </a:cubicBezTo>
                <a:cubicBezTo>
                  <a:pt x="70" y="83"/>
                  <a:pt x="72" y="90"/>
                  <a:pt x="76" y="93"/>
                </a:cubicBezTo>
                <a:cubicBezTo>
                  <a:pt x="80" y="97"/>
                  <a:pt x="85" y="112"/>
                  <a:pt x="84" y="119"/>
                </a:cubicBezTo>
                <a:cubicBezTo>
                  <a:pt x="82" y="128"/>
                  <a:pt x="62" y="134"/>
                  <a:pt x="58" y="136"/>
                </a:cubicBezTo>
                <a:cubicBezTo>
                  <a:pt x="54" y="138"/>
                  <a:pt x="44" y="142"/>
                  <a:pt x="34" y="146"/>
                </a:cubicBezTo>
                <a:cubicBezTo>
                  <a:pt x="26" y="150"/>
                  <a:pt x="13" y="161"/>
                  <a:pt x="8" y="172"/>
                </a:cubicBezTo>
                <a:cubicBezTo>
                  <a:pt x="3" y="182"/>
                  <a:pt x="0" y="221"/>
                  <a:pt x="1" y="228"/>
                </a:cubicBezTo>
                <a:cubicBezTo>
                  <a:pt x="2" y="233"/>
                  <a:pt x="52" y="236"/>
                  <a:pt x="103" y="236"/>
                </a:cubicBezTo>
                <a:cubicBezTo>
                  <a:pt x="104" y="223"/>
                  <a:pt x="107" y="196"/>
                  <a:pt x="111" y="188"/>
                </a:cubicBezTo>
                <a:close/>
                <a:moveTo>
                  <a:pt x="328" y="250"/>
                </a:moveTo>
                <a:cubicBezTo>
                  <a:pt x="328" y="243"/>
                  <a:pt x="326" y="218"/>
                  <a:pt x="323" y="200"/>
                </a:cubicBezTo>
                <a:cubicBezTo>
                  <a:pt x="322" y="191"/>
                  <a:pt x="314" y="182"/>
                  <a:pt x="309" y="177"/>
                </a:cubicBezTo>
                <a:cubicBezTo>
                  <a:pt x="304" y="173"/>
                  <a:pt x="280" y="163"/>
                  <a:pt x="278" y="162"/>
                </a:cubicBezTo>
                <a:cubicBezTo>
                  <a:pt x="273" y="161"/>
                  <a:pt x="259" y="154"/>
                  <a:pt x="255" y="150"/>
                </a:cubicBezTo>
                <a:cubicBezTo>
                  <a:pt x="252" y="147"/>
                  <a:pt x="251" y="142"/>
                  <a:pt x="251" y="133"/>
                </a:cubicBezTo>
                <a:cubicBezTo>
                  <a:pt x="252" y="125"/>
                  <a:pt x="253" y="124"/>
                  <a:pt x="256" y="115"/>
                </a:cubicBezTo>
                <a:cubicBezTo>
                  <a:pt x="260" y="110"/>
                  <a:pt x="266" y="98"/>
                  <a:pt x="267" y="88"/>
                </a:cubicBezTo>
                <a:cubicBezTo>
                  <a:pt x="268" y="80"/>
                  <a:pt x="265" y="73"/>
                  <a:pt x="265" y="73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65" y="61"/>
                  <a:pt x="266" y="55"/>
                  <a:pt x="264" y="49"/>
                </a:cubicBezTo>
                <a:cubicBezTo>
                  <a:pt x="260" y="37"/>
                  <a:pt x="248" y="30"/>
                  <a:pt x="246" y="29"/>
                </a:cubicBezTo>
                <a:cubicBezTo>
                  <a:pt x="242" y="26"/>
                  <a:pt x="232" y="24"/>
                  <a:pt x="228" y="23"/>
                </a:cubicBezTo>
                <a:cubicBezTo>
                  <a:pt x="225" y="22"/>
                  <a:pt x="220" y="23"/>
                  <a:pt x="215" y="23"/>
                </a:cubicBezTo>
                <a:cubicBezTo>
                  <a:pt x="211" y="23"/>
                  <a:pt x="206" y="26"/>
                  <a:pt x="203" y="27"/>
                </a:cubicBezTo>
                <a:cubicBezTo>
                  <a:pt x="200" y="27"/>
                  <a:pt x="198" y="22"/>
                  <a:pt x="198" y="22"/>
                </a:cubicBezTo>
                <a:cubicBezTo>
                  <a:pt x="196" y="24"/>
                  <a:pt x="196" y="28"/>
                  <a:pt x="196" y="28"/>
                </a:cubicBezTo>
                <a:cubicBezTo>
                  <a:pt x="191" y="25"/>
                  <a:pt x="185" y="27"/>
                  <a:pt x="185" y="27"/>
                </a:cubicBezTo>
                <a:cubicBezTo>
                  <a:pt x="189" y="27"/>
                  <a:pt x="192" y="32"/>
                  <a:pt x="192" y="34"/>
                </a:cubicBezTo>
                <a:cubicBezTo>
                  <a:pt x="192" y="36"/>
                  <a:pt x="183" y="47"/>
                  <a:pt x="181" y="52"/>
                </a:cubicBezTo>
                <a:cubicBezTo>
                  <a:pt x="178" y="57"/>
                  <a:pt x="180" y="73"/>
                  <a:pt x="180" y="73"/>
                </a:cubicBezTo>
                <a:cubicBezTo>
                  <a:pt x="175" y="81"/>
                  <a:pt x="180" y="101"/>
                  <a:pt x="181" y="103"/>
                </a:cubicBezTo>
                <a:cubicBezTo>
                  <a:pt x="182" y="105"/>
                  <a:pt x="185" y="112"/>
                  <a:pt x="188" y="115"/>
                </a:cubicBezTo>
                <a:cubicBezTo>
                  <a:pt x="192" y="120"/>
                  <a:pt x="197" y="134"/>
                  <a:pt x="196" y="141"/>
                </a:cubicBezTo>
                <a:cubicBezTo>
                  <a:pt x="195" y="150"/>
                  <a:pt x="174" y="156"/>
                  <a:pt x="170" y="158"/>
                </a:cubicBezTo>
                <a:cubicBezTo>
                  <a:pt x="166" y="160"/>
                  <a:pt x="156" y="164"/>
                  <a:pt x="146" y="168"/>
                </a:cubicBezTo>
                <a:cubicBezTo>
                  <a:pt x="139" y="172"/>
                  <a:pt x="126" y="183"/>
                  <a:pt x="121" y="194"/>
                </a:cubicBezTo>
                <a:cubicBezTo>
                  <a:pt x="116" y="204"/>
                  <a:pt x="113" y="243"/>
                  <a:pt x="114" y="250"/>
                </a:cubicBezTo>
                <a:cubicBezTo>
                  <a:pt x="115" y="261"/>
                  <a:pt x="328" y="261"/>
                  <a:pt x="32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id="{9F257EDD-0888-173F-7632-E125670802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1502" y="2087789"/>
            <a:ext cx="1318563" cy="784300"/>
          </a:xfrm>
          <a:custGeom>
            <a:avLst/>
            <a:gdLst>
              <a:gd name="T0" fmla="*/ 197 w 308"/>
              <a:gd name="T1" fmla="*/ 143 h 282"/>
              <a:gd name="T2" fmla="*/ 196 w 308"/>
              <a:gd name="T3" fmla="*/ 115 h 282"/>
              <a:gd name="T4" fmla="*/ 172 w 308"/>
              <a:gd name="T5" fmla="*/ 112 h 282"/>
              <a:gd name="T6" fmla="*/ 166 w 308"/>
              <a:gd name="T7" fmla="*/ 86 h 282"/>
              <a:gd name="T8" fmla="*/ 139 w 308"/>
              <a:gd name="T9" fmla="*/ 85 h 282"/>
              <a:gd name="T10" fmla="*/ 121 w 308"/>
              <a:gd name="T11" fmla="*/ 74 h 282"/>
              <a:gd name="T12" fmla="*/ 101 w 308"/>
              <a:gd name="T13" fmla="*/ 68 h 282"/>
              <a:gd name="T14" fmla="*/ 90 w 308"/>
              <a:gd name="T15" fmla="*/ 81 h 282"/>
              <a:gd name="T16" fmla="*/ 68 w 308"/>
              <a:gd name="T17" fmla="*/ 80 h 282"/>
              <a:gd name="T18" fmla="*/ 43 w 308"/>
              <a:gd name="T19" fmla="*/ 94 h 282"/>
              <a:gd name="T20" fmla="*/ 33 w 308"/>
              <a:gd name="T21" fmla="*/ 113 h 282"/>
              <a:gd name="T22" fmla="*/ 10 w 308"/>
              <a:gd name="T23" fmla="*/ 128 h 282"/>
              <a:gd name="T24" fmla="*/ 19 w 308"/>
              <a:gd name="T25" fmla="*/ 150 h 282"/>
              <a:gd name="T26" fmla="*/ 0 w 308"/>
              <a:gd name="T27" fmla="*/ 169 h 282"/>
              <a:gd name="T28" fmla="*/ 12 w 308"/>
              <a:gd name="T29" fmla="*/ 192 h 282"/>
              <a:gd name="T30" fmla="*/ 11 w 308"/>
              <a:gd name="T31" fmla="*/ 213 h 282"/>
              <a:gd name="T32" fmla="*/ 26 w 308"/>
              <a:gd name="T33" fmla="*/ 239 h 282"/>
              <a:gd name="T34" fmla="*/ 45 w 308"/>
              <a:gd name="T35" fmla="*/ 249 h 282"/>
              <a:gd name="T36" fmla="*/ 59 w 308"/>
              <a:gd name="T37" fmla="*/ 271 h 282"/>
              <a:gd name="T38" fmla="*/ 83 w 308"/>
              <a:gd name="T39" fmla="*/ 263 h 282"/>
              <a:gd name="T40" fmla="*/ 100 w 308"/>
              <a:gd name="T41" fmla="*/ 282 h 282"/>
              <a:gd name="T42" fmla="*/ 124 w 308"/>
              <a:gd name="T43" fmla="*/ 270 h 282"/>
              <a:gd name="T44" fmla="*/ 145 w 308"/>
              <a:gd name="T45" fmla="*/ 271 h 282"/>
              <a:gd name="T46" fmla="*/ 170 w 308"/>
              <a:gd name="T47" fmla="*/ 256 h 282"/>
              <a:gd name="T48" fmla="*/ 180 w 308"/>
              <a:gd name="T49" fmla="*/ 237 h 282"/>
              <a:gd name="T50" fmla="*/ 203 w 308"/>
              <a:gd name="T51" fmla="*/ 223 h 282"/>
              <a:gd name="T52" fmla="*/ 194 w 308"/>
              <a:gd name="T53" fmla="*/ 200 h 282"/>
              <a:gd name="T54" fmla="*/ 214 w 308"/>
              <a:gd name="T55" fmla="*/ 182 h 282"/>
              <a:gd name="T56" fmla="*/ 214 w 308"/>
              <a:gd name="T57" fmla="*/ 168 h 282"/>
              <a:gd name="T58" fmla="*/ 107 w 308"/>
              <a:gd name="T59" fmla="*/ 199 h 282"/>
              <a:gd name="T60" fmla="*/ 131 w 308"/>
              <a:gd name="T61" fmla="*/ 175 h 282"/>
              <a:gd name="T62" fmla="*/ 297 w 308"/>
              <a:gd name="T63" fmla="*/ 51 h 282"/>
              <a:gd name="T64" fmla="*/ 302 w 308"/>
              <a:gd name="T65" fmla="*/ 36 h 282"/>
              <a:gd name="T66" fmla="*/ 288 w 308"/>
              <a:gd name="T67" fmla="*/ 27 h 282"/>
              <a:gd name="T68" fmla="*/ 283 w 308"/>
              <a:gd name="T69" fmla="*/ 16 h 282"/>
              <a:gd name="T70" fmla="*/ 267 w 308"/>
              <a:gd name="T71" fmla="*/ 7 h 282"/>
              <a:gd name="T72" fmla="*/ 255 w 308"/>
              <a:gd name="T73" fmla="*/ 8 h 282"/>
              <a:gd name="T74" fmla="*/ 248 w 308"/>
              <a:gd name="T75" fmla="*/ 0 h 282"/>
              <a:gd name="T76" fmla="*/ 236 w 308"/>
              <a:gd name="T77" fmla="*/ 3 h 282"/>
              <a:gd name="T78" fmla="*/ 225 w 308"/>
              <a:gd name="T79" fmla="*/ 10 h 282"/>
              <a:gd name="T80" fmla="*/ 209 w 308"/>
              <a:gd name="T81" fmla="*/ 11 h 282"/>
              <a:gd name="T82" fmla="*/ 207 w 308"/>
              <a:gd name="T83" fmla="*/ 25 h 282"/>
              <a:gd name="T84" fmla="*/ 192 w 308"/>
              <a:gd name="T85" fmla="*/ 28 h 282"/>
              <a:gd name="T86" fmla="*/ 191 w 308"/>
              <a:gd name="T87" fmla="*/ 44 h 282"/>
              <a:gd name="T88" fmla="*/ 184 w 308"/>
              <a:gd name="T89" fmla="*/ 56 h 282"/>
              <a:gd name="T90" fmla="*/ 184 w 308"/>
              <a:gd name="T91" fmla="*/ 73 h 282"/>
              <a:gd name="T92" fmla="*/ 191 w 308"/>
              <a:gd name="T93" fmla="*/ 83 h 282"/>
              <a:gd name="T94" fmla="*/ 192 w 308"/>
              <a:gd name="T95" fmla="*/ 99 h 282"/>
              <a:gd name="T96" fmla="*/ 206 w 308"/>
              <a:gd name="T97" fmla="*/ 101 h 282"/>
              <a:gd name="T98" fmla="*/ 209 w 308"/>
              <a:gd name="T99" fmla="*/ 117 h 282"/>
              <a:gd name="T100" fmla="*/ 225 w 308"/>
              <a:gd name="T101" fmla="*/ 118 h 282"/>
              <a:gd name="T102" fmla="*/ 236 w 308"/>
              <a:gd name="T103" fmla="*/ 124 h 282"/>
              <a:gd name="T104" fmla="*/ 253 w 308"/>
              <a:gd name="T105" fmla="*/ 124 h 282"/>
              <a:gd name="T106" fmla="*/ 264 w 308"/>
              <a:gd name="T107" fmla="*/ 118 h 282"/>
              <a:gd name="T108" fmla="*/ 280 w 308"/>
              <a:gd name="T109" fmla="*/ 117 h 282"/>
              <a:gd name="T110" fmla="*/ 282 w 308"/>
              <a:gd name="T111" fmla="*/ 103 h 282"/>
              <a:gd name="T112" fmla="*/ 298 w 308"/>
              <a:gd name="T113" fmla="*/ 99 h 282"/>
              <a:gd name="T114" fmla="*/ 299 w 308"/>
              <a:gd name="T115" fmla="*/ 83 h 282"/>
              <a:gd name="T116" fmla="*/ 305 w 308"/>
              <a:gd name="T117" fmla="*/ 73 h 282"/>
              <a:gd name="T118" fmla="*/ 308 w 308"/>
              <a:gd name="T119" fmla="*/ 61 h 282"/>
              <a:gd name="T120" fmla="*/ 301 w 308"/>
              <a:gd name="T121" fmla="*/ 54 h 282"/>
              <a:gd name="T122" fmla="*/ 245 w 308"/>
              <a:gd name="T123" fmla="*/ 5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" h="282">
                <a:moveTo>
                  <a:pt x="201" y="158"/>
                </a:moveTo>
                <a:cubicBezTo>
                  <a:pt x="198" y="157"/>
                  <a:pt x="195" y="155"/>
                  <a:pt x="195" y="153"/>
                </a:cubicBezTo>
                <a:cubicBezTo>
                  <a:pt x="195" y="151"/>
                  <a:pt x="195" y="145"/>
                  <a:pt x="197" y="143"/>
                </a:cubicBezTo>
                <a:cubicBezTo>
                  <a:pt x="202" y="137"/>
                  <a:pt x="202" y="137"/>
                  <a:pt x="202" y="137"/>
                </a:cubicBezTo>
                <a:cubicBezTo>
                  <a:pt x="204" y="135"/>
                  <a:pt x="205" y="131"/>
                  <a:pt x="203" y="128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4" y="113"/>
                  <a:pt x="191" y="111"/>
                  <a:pt x="188" y="112"/>
                </a:cubicBezTo>
                <a:cubicBezTo>
                  <a:pt x="180" y="113"/>
                  <a:pt x="180" y="113"/>
                  <a:pt x="180" y="113"/>
                </a:cubicBezTo>
                <a:cubicBezTo>
                  <a:pt x="177" y="114"/>
                  <a:pt x="173" y="113"/>
                  <a:pt x="172" y="112"/>
                </a:cubicBezTo>
                <a:cubicBezTo>
                  <a:pt x="171" y="111"/>
                  <a:pt x="168" y="105"/>
                  <a:pt x="169" y="102"/>
                </a:cubicBezTo>
                <a:cubicBezTo>
                  <a:pt x="170" y="94"/>
                  <a:pt x="170" y="94"/>
                  <a:pt x="170" y="94"/>
                </a:cubicBezTo>
                <a:cubicBezTo>
                  <a:pt x="171" y="91"/>
                  <a:pt x="169" y="87"/>
                  <a:pt x="166" y="86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51" y="77"/>
                  <a:pt x="147" y="78"/>
                  <a:pt x="145" y="80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7" y="87"/>
                  <a:pt x="134" y="88"/>
                  <a:pt x="132" y="88"/>
                </a:cubicBezTo>
                <a:cubicBezTo>
                  <a:pt x="130" y="87"/>
                  <a:pt x="125" y="84"/>
                  <a:pt x="124" y="81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71"/>
                  <a:pt x="117" y="68"/>
                  <a:pt x="114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9" y="68"/>
                  <a:pt x="104" y="68"/>
                  <a:pt x="101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7" y="68"/>
                  <a:pt x="93" y="71"/>
                  <a:pt x="92" y="74"/>
                </a:cubicBezTo>
                <a:cubicBezTo>
                  <a:pt x="90" y="81"/>
                  <a:pt x="90" y="81"/>
                  <a:pt x="90" y="81"/>
                </a:cubicBezTo>
                <a:cubicBezTo>
                  <a:pt x="89" y="84"/>
                  <a:pt x="87" y="86"/>
                  <a:pt x="85" y="87"/>
                </a:cubicBezTo>
                <a:cubicBezTo>
                  <a:pt x="83" y="87"/>
                  <a:pt x="76" y="87"/>
                  <a:pt x="74" y="85"/>
                </a:cubicBezTo>
                <a:cubicBezTo>
                  <a:pt x="68" y="80"/>
                  <a:pt x="68" y="80"/>
                  <a:pt x="68" y="80"/>
                </a:cubicBezTo>
                <a:cubicBezTo>
                  <a:pt x="66" y="78"/>
                  <a:pt x="62" y="77"/>
                  <a:pt x="59" y="79"/>
                </a:cubicBezTo>
                <a:cubicBezTo>
                  <a:pt x="47" y="86"/>
                  <a:pt x="47" y="86"/>
                  <a:pt x="47" y="86"/>
                </a:cubicBezTo>
                <a:cubicBezTo>
                  <a:pt x="44" y="87"/>
                  <a:pt x="43" y="91"/>
                  <a:pt x="43" y="9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5"/>
                  <a:pt x="45" y="109"/>
                  <a:pt x="44" y="110"/>
                </a:cubicBezTo>
                <a:cubicBezTo>
                  <a:pt x="42" y="111"/>
                  <a:pt x="36" y="114"/>
                  <a:pt x="33" y="113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3" y="111"/>
                  <a:pt x="19" y="113"/>
                  <a:pt x="18" y="115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9" y="131"/>
                  <a:pt x="9" y="135"/>
                  <a:pt x="11" y="137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8" y="145"/>
                  <a:pt x="20" y="148"/>
                  <a:pt x="19" y="150"/>
                </a:cubicBezTo>
                <a:cubicBezTo>
                  <a:pt x="19" y="152"/>
                  <a:pt x="15" y="157"/>
                  <a:pt x="12" y="159"/>
                </a:cubicBezTo>
                <a:cubicBezTo>
                  <a:pt x="5" y="162"/>
                  <a:pt x="5" y="162"/>
                  <a:pt x="5" y="162"/>
                </a:cubicBezTo>
                <a:cubicBezTo>
                  <a:pt x="2" y="163"/>
                  <a:pt x="0" y="166"/>
                  <a:pt x="0" y="169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5"/>
                  <a:pt x="2" y="189"/>
                  <a:pt x="5" y="190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5" y="193"/>
                  <a:pt x="18" y="195"/>
                  <a:pt x="18" y="197"/>
                </a:cubicBezTo>
                <a:cubicBezTo>
                  <a:pt x="19" y="199"/>
                  <a:pt x="18" y="205"/>
                  <a:pt x="16" y="208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9" y="216"/>
                  <a:pt x="9" y="220"/>
                  <a:pt x="10" y="223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9" y="238"/>
                  <a:pt x="23" y="239"/>
                  <a:pt x="26" y="239"/>
                </a:cubicBezTo>
                <a:cubicBezTo>
                  <a:pt x="33" y="237"/>
                  <a:pt x="33" y="237"/>
                  <a:pt x="33" y="237"/>
                </a:cubicBezTo>
                <a:cubicBezTo>
                  <a:pt x="36" y="236"/>
                  <a:pt x="40" y="237"/>
                  <a:pt x="41" y="238"/>
                </a:cubicBezTo>
                <a:cubicBezTo>
                  <a:pt x="42" y="240"/>
                  <a:pt x="45" y="245"/>
                  <a:pt x="45" y="249"/>
                </a:cubicBezTo>
                <a:cubicBezTo>
                  <a:pt x="43" y="256"/>
                  <a:pt x="43" y="256"/>
                  <a:pt x="43" y="256"/>
                </a:cubicBezTo>
                <a:cubicBezTo>
                  <a:pt x="43" y="259"/>
                  <a:pt x="44" y="263"/>
                  <a:pt x="47" y="264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62" y="273"/>
                  <a:pt x="66" y="273"/>
                  <a:pt x="68" y="271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76" y="263"/>
                  <a:pt x="80" y="262"/>
                  <a:pt x="83" y="263"/>
                </a:cubicBezTo>
                <a:cubicBezTo>
                  <a:pt x="86" y="264"/>
                  <a:pt x="89" y="267"/>
                  <a:pt x="90" y="270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3" y="280"/>
                  <a:pt x="97" y="282"/>
                  <a:pt x="100" y="282"/>
                </a:cubicBezTo>
                <a:cubicBezTo>
                  <a:pt x="114" y="282"/>
                  <a:pt x="114" y="282"/>
                  <a:pt x="114" y="282"/>
                </a:cubicBezTo>
                <a:cubicBezTo>
                  <a:pt x="117" y="282"/>
                  <a:pt x="120" y="280"/>
                  <a:pt x="121" y="277"/>
                </a:cubicBezTo>
                <a:cubicBezTo>
                  <a:pt x="124" y="270"/>
                  <a:pt x="124" y="270"/>
                  <a:pt x="124" y="270"/>
                </a:cubicBezTo>
                <a:cubicBezTo>
                  <a:pt x="125" y="267"/>
                  <a:pt x="127" y="264"/>
                  <a:pt x="129" y="264"/>
                </a:cubicBezTo>
                <a:cubicBezTo>
                  <a:pt x="131" y="263"/>
                  <a:pt x="137" y="263"/>
                  <a:pt x="139" y="265"/>
                </a:cubicBezTo>
                <a:cubicBezTo>
                  <a:pt x="145" y="271"/>
                  <a:pt x="145" y="271"/>
                  <a:pt x="145" y="271"/>
                </a:cubicBezTo>
                <a:cubicBezTo>
                  <a:pt x="147" y="273"/>
                  <a:pt x="151" y="273"/>
                  <a:pt x="154" y="272"/>
                </a:cubicBezTo>
                <a:cubicBezTo>
                  <a:pt x="166" y="264"/>
                  <a:pt x="166" y="264"/>
                  <a:pt x="166" y="264"/>
                </a:cubicBezTo>
                <a:cubicBezTo>
                  <a:pt x="169" y="263"/>
                  <a:pt x="171" y="259"/>
                  <a:pt x="170" y="256"/>
                </a:cubicBezTo>
                <a:cubicBezTo>
                  <a:pt x="169" y="249"/>
                  <a:pt x="169" y="249"/>
                  <a:pt x="169" y="249"/>
                </a:cubicBezTo>
                <a:cubicBezTo>
                  <a:pt x="168" y="245"/>
                  <a:pt x="169" y="242"/>
                  <a:pt x="170" y="241"/>
                </a:cubicBezTo>
                <a:cubicBezTo>
                  <a:pt x="171" y="239"/>
                  <a:pt x="177" y="236"/>
                  <a:pt x="180" y="237"/>
                </a:cubicBezTo>
                <a:cubicBezTo>
                  <a:pt x="188" y="239"/>
                  <a:pt x="188" y="239"/>
                  <a:pt x="188" y="239"/>
                </a:cubicBezTo>
                <a:cubicBezTo>
                  <a:pt x="191" y="239"/>
                  <a:pt x="194" y="238"/>
                  <a:pt x="196" y="235"/>
                </a:cubicBezTo>
                <a:cubicBezTo>
                  <a:pt x="203" y="223"/>
                  <a:pt x="203" y="223"/>
                  <a:pt x="203" y="223"/>
                </a:cubicBezTo>
                <a:cubicBezTo>
                  <a:pt x="205" y="220"/>
                  <a:pt x="204" y="216"/>
                  <a:pt x="202" y="213"/>
                </a:cubicBezTo>
                <a:cubicBezTo>
                  <a:pt x="197" y="208"/>
                  <a:pt x="197" y="208"/>
                  <a:pt x="197" y="208"/>
                </a:cubicBezTo>
                <a:cubicBezTo>
                  <a:pt x="195" y="205"/>
                  <a:pt x="194" y="202"/>
                  <a:pt x="194" y="200"/>
                </a:cubicBezTo>
                <a:cubicBezTo>
                  <a:pt x="195" y="199"/>
                  <a:pt x="198" y="193"/>
                  <a:pt x="201" y="192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11" y="189"/>
                  <a:pt x="214" y="185"/>
                  <a:pt x="214" y="182"/>
                </a:cubicBezTo>
                <a:cubicBezTo>
                  <a:pt x="214" y="181"/>
                  <a:pt x="214" y="181"/>
                  <a:pt x="214" y="181"/>
                </a:cubicBezTo>
                <a:cubicBezTo>
                  <a:pt x="214" y="178"/>
                  <a:pt x="214" y="173"/>
                  <a:pt x="214" y="170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4" y="165"/>
                  <a:pt x="211" y="162"/>
                  <a:pt x="208" y="161"/>
                </a:cubicBezTo>
                <a:lnTo>
                  <a:pt x="201" y="158"/>
                </a:lnTo>
                <a:close/>
                <a:moveTo>
                  <a:pt x="107" y="199"/>
                </a:moveTo>
                <a:cubicBezTo>
                  <a:pt x="93" y="199"/>
                  <a:pt x="83" y="188"/>
                  <a:pt x="83" y="175"/>
                </a:cubicBezTo>
                <a:cubicBezTo>
                  <a:pt x="83" y="162"/>
                  <a:pt x="93" y="151"/>
                  <a:pt x="107" y="151"/>
                </a:cubicBezTo>
                <a:cubicBezTo>
                  <a:pt x="120" y="151"/>
                  <a:pt x="131" y="162"/>
                  <a:pt x="131" y="175"/>
                </a:cubicBezTo>
                <a:cubicBezTo>
                  <a:pt x="131" y="188"/>
                  <a:pt x="120" y="199"/>
                  <a:pt x="107" y="199"/>
                </a:cubicBezTo>
                <a:close/>
                <a:moveTo>
                  <a:pt x="301" y="54"/>
                </a:moveTo>
                <a:cubicBezTo>
                  <a:pt x="299" y="53"/>
                  <a:pt x="298" y="52"/>
                  <a:pt x="297" y="51"/>
                </a:cubicBezTo>
                <a:cubicBezTo>
                  <a:pt x="297" y="50"/>
                  <a:pt x="297" y="46"/>
                  <a:pt x="299" y="44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3" y="40"/>
                  <a:pt x="303" y="37"/>
                  <a:pt x="302" y="36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297" y="27"/>
                  <a:pt x="295" y="26"/>
                  <a:pt x="293" y="26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6" y="27"/>
                  <a:pt x="284" y="27"/>
                  <a:pt x="284" y="26"/>
                </a:cubicBezTo>
                <a:cubicBezTo>
                  <a:pt x="283" y="26"/>
                  <a:pt x="281" y="22"/>
                  <a:pt x="282" y="20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4"/>
                  <a:pt x="282" y="12"/>
                  <a:pt x="280" y="11"/>
                </a:cubicBezTo>
                <a:cubicBezTo>
                  <a:pt x="273" y="7"/>
                  <a:pt x="273" y="7"/>
                  <a:pt x="273" y="7"/>
                </a:cubicBezTo>
                <a:cubicBezTo>
                  <a:pt x="271" y="6"/>
                  <a:pt x="269" y="6"/>
                  <a:pt x="267" y="7"/>
                </a:cubicBezTo>
                <a:cubicBezTo>
                  <a:pt x="264" y="10"/>
                  <a:pt x="264" y="10"/>
                  <a:pt x="264" y="10"/>
                </a:cubicBezTo>
                <a:cubicBezTo>
                  <a:pt x="263" y="11"/>
                  <a:pt x="261" y="12"/>
                  <a:pt x="260" y="12"/>
                </a:cubicBezTo>
                <a:cubicBezTo>
                  <a:pt x="259" y="12"/>
                  <a:pt x="255" y="9"/>
                  <a:pt x="255" y="8"/>
                </a:cubicBezTo>
                <a:cubicBezTo>
                  <a:pt x="253" y="3"/>
                  <a:pt x="253" y="3"/>
                  <a:pt x="253" y="3"/>
                </a:cubicBezTo>
                <a:cubicBezTo>
                  <a:pt x="253" y="2"/>
                  <a:pt x="251" y="0"/>
                  <a:pt x="24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6" y="0"/>
                  <a:pt x="243" y="0"/>
                  <a:pt x="241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39" y="0"/>
                  <a:pt x="237" y="2"/>
                  <a:pt x="236" y="3"/>
                </a:cubicBezTo>
                <a:cubicBezTo>
                  <a:pt x="235" y="8"/>
                  <a:pt x="235" y="8"/>
                  <a:pt x="235" y="8"/>
                </a:cubicBezTo>
                <a:cubicBezTo>
                  <a:pt x="234" y="9"/>
                  <a:pt x="233" y="11"/>
                  <a:pt x="232" y="11"/>
                </a:cubicBezTo>
                <a:cubicBezTo>
                  <a:pt x="231" y="12"/>
                  <a:pt x="227" y="11"/>
                  <a:pt x="225" y="10"/>
                </a:cubicBezTo>
                <a:cubicBezTo>
                  <a:pt x="222" y="7"/>
                  <a:pt x="222" y="7"/>
                  <a:pt x="222" y="7"/>
                </a:cubicBezTo>
                <a:cubicBezTo>
                  <a:pt x="220" y="6"/>
                  <a:pt x="218" y="6"/>
                  <a:pt x="216" y="7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8" y="12"/>
                  <a:pt x="207" y="14"/>
                  <a:pt x="207" y="16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208" y="22"/>
                  <a:pt x="208" y="24"/>
                  <a:pt x="207" y="25"/>
                </a:cubicBezTo>
                <a:cubicBezTo>
                  <a:pt x="206" y="26"/>
                  <a:pt x="203" y="27"/>
                  <a:pt x="201" y="27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5" y="26"/>
                  <a:pt x="193" y="27"/>
                  <a:pt x="192" y="2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6" y="37"/>
                  <a:pt x="187" y="40"/>
                  <a:pt x="188" y="41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2" y="46"/>
                  <a:pt x="193" y="48"/>
                  <a:pt x="193" y="49"/>
                </a:cubicBezTo>
                <a:cubicBezTo>
                  <a:pt x="192" y="50"/>
                  <a:pt x="190" y="53"/>
                  <a:pt x="189" y="54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82" y="56"/>
                  <a:pt x="181" y="59"/>
                  <a:pt x="181" y="60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81" y="70"/>
                  <a:pt x="182" y="72"/>
                  <a:pt x="184" y="73"/>
                </a:cubicBezTo>
                <a:cubicBezTo>
                  <a:pt x="189" y="74"/>
                  <a:pt x="189" y="74"/>
                  <a:pt x="189" y="74"/>
                </a:cubicBezTo>
                <a:cubicBezTo>
                  <a:pt x="190" y="75"/>
                  <a:pt x="192" y="76"/>
                  <a:pt x="192" y="77"/>
                </a:cubicBezTo>
                <a:cubicBezTo>
                  <a:pt x="192" y="78"/>
                  <a:pt x="192" y="82"/>
                  <a:pt x="191" y="83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7" y="88"/>
                  <a:pt x="186" y="91"/>
                  <a:pt x="187" y="92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3" y="101"/>
                  <a:pt x="195" y="102"/>
                  <a:pt x="197" y="102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03" y="100"/>
                  <a:pt x="205" y="101"/>
                  <a:pt x="206" y="101"/>
                </a:cubicBezTo>
                <a:cubicBezTo>
                  <a:pt x="206" y="102"/>
                  <a:pt x="208" y="106"/>
                  <a:pt x="208" y="108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207" y="114"/>
                  <a:pt x="208" y="116"/>
                  <a:pt x="209" y="117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18" y="122"/>
                  <a:pt x="220" y="122"/>
                  <a:pt x="222" y="121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7" y="116"/>
                  <a:pt x="229" y="116"/>
                  <a:pt x="231" y="116"/>
                </a:cubicBezTo>
                <a:cubicBezTo>
                  <a:pt x="232" y="117"/>
                  <a:pt x="234" y="118"/>
                  <a:pt x="235" y="120"/>
                </a:cubicBezTo>
                <a:cubicBezTo>
                  <a:pt x="236" y="124"/>
                  <a:pt x="236" y="124"/>
                  <a:pt x="236" y="124"/>
                </a:cubicBezTo>
                <a:cubicBezTo>
                  <a:pt x="237" y="126"/>
                  <a:pt x="239" y="128"/>
                  <a:pt x="240" y="128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51" y="128"/>
                  <a:pt x="253" y="126"/>
                  <a:pt x="253" y="124"/>
                </a:cubicBezTo>
                <a:cubicBezTo>
                  <a:pt x="255" y="120"/>
                  <a:pt x="255" y="120"/>
                  <a:pt x="255" y="120"/>
                </a:cubicBezTo>
                <a:cubicBezTo>
                  <a:pt x="255" y="118"/>
                  <a:pt x="257" y="117"/>
                  <a:pt x="258" y="116"/>
                </a:cubicBezTo>
                <a:cubicBezTo>
                  <a:pt x="259" y="116"/>
                  <a:pt x="263" y="116"/>
                  <a:pt x="264" y="118"/>
                </a:cubicBezTo>
                <a:cubicBezTo>
                  <a:pt x="267" y="121"/>
                  <a:pt x="267" y="121"/>
                  <a:pt x="267" y="121"/>
                </a:cubicBezTo>
                <a:cubicBezTo>
                  <a:pt x="269" y="122"/>
                  <a:pt x="271" y="122"/>
                  <a:pt x="273" y="121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282" y="116"/>
                  <a:pt x="283" y="114"/>
                  <a:pt x="283" y="112"/>
                </a:cubicBezTo>
                <a:cubicBezTo>
                  <a:pt x="282" y="108"/>
                  <a:pt x="282" y="108"/>
                  <a:pt x="282" y="108"/>
                </a:cubicBezTo>
                <a:cubicBezTo>
                  <a:pt x="281" y="106"/>
                  <a:pt x="282" y="104"/>
                  <a:pt x="282" y="103"/>
                </a:cubicBezTo>
                <a:cubicBezTo>
                  <a:pt x="283" y="102"/>
                  <a:pt x="286" y="100"/>
                  <a:pt x="288" y="101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5" y="102"/>
                  <a:pt x="297" y="101"/>
                  <a:pt x="298" y="9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3" y="91"/>
                  <a:pt x="303" y="88"/>
                  <a:pt x="301" y="87"/>
                </a:cubicBezTo>
                <a:cubicBezTo>
                  <a:pt x="299" y="83"/>
                  <a:pt x="299" y="83"/>
                  <a:pt x="299" y="83"/>
                </a:cubicBezTo>
                <a:cubicBezTo>
                  <a:pt x="297" y="82"/>
                  <a:pt x="297" y="80"/>
                  <a:pt x="297" y="79"/>
                </a:cubicBezTo>
                <a:cubicBezTo>
                  <a:pt x="297" y="78"/>
                  <a:pt x="299" y="75"/>
                  <a:pt x="301" y="74"/>
                </a:cubicBezTo>
                <a:cubicBezTo>
                  <a:pt x="305" y="73"/>
                  <a:pt x="305" y="73"/>
                  <a:pt x="305" y="73"/>
                </a:cubicBezTo>
                <a:cubicBezTo>
                  <a:pt x="307" y="72"/>
                  <a:pt x="308" y="70"/>
                  <a:pt x="308" y="68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08" y="65"/>
                  <a:pt x="308" y="62"/>
                  <a:pt x="308" y="61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8" y="58"/>
                  <a:pt x="307" y="56"/>
                  <a:pt x="305" y="55"/>
                </a:cubicBezTo>
                <a:lnTo>
                  <a:pt x="301" y="54"/>
                </a:lnTo>
                <a:close/>
                <a:moveTo>
                  <a:pt x="245" y="78"/>
                </a:moveTo>
                <a:cubicBezTo>
                  <a:pt x="237" y="78"/>
                  <a:pt x="230" y="72"/>
                  <a:pt x="230" y="64"/>
                </a:cubicBezTo>
                <a:cubicBezTo>
                  <a:pt x="230" y="56"/>
                  <a:pt x="237" y="50"/>
                  <a:pt x="245" y="50"/>
                </a:cubicBezTo>
                <a:cubicBezTo>
                  <a:pt x="253" y="50"/>
                  <a:pt x="259" y="56"/>
                  <a:pt x="259" y="64"/>
                </a:cubicBezTo>
                <a:cubicBezTo>
                  <a:pt x="259" y="72"/>
                  <a:pt x="253" y="78"/>
                  <a:pt x="245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ECEE207-60B7-D6E7-EC17-B597D0AE68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39050" y="2194991"/>
            <a:ext cx="1137332" cy="756092"/>
          </a:xfrm>
          <a:custGeom>
            <a:avLst/>
            <a:gdLst>
              <a:gd name="T0" fmla="*/ 0 w 574"/>
              <a:gd name="T1" fmla="*/ 156 h 341"/>
              <a:gd name="T2" fmla="*/ 43 w 574"/>
              <a:gd name="T3" fmla="*/ 154 h 341"/>
              <a:gd name="T4" fmla="*/ 60 w 574"/>
              <a:gd name="T5" fmla="*/ 137 h 341"/>
              <a:gd name="T6" fmla="*/ 182 w 574"/>
              <a:gd name="T7" fmla="*/ 252 h 341"/>
              <a:gd name="T8" fmla="*/ 155 w 574"/>
              <a:gd name="T9" fmla="*/ 236 h 341"/>
              <a:gd name="T10" fmla="*/ 197 w 574"/>
              <a:gd name="T11" fmla="*/ 200 h 341"/>
              <a:gd name="T12" fmla="*/ 151 w 574"/>
              <a:gd name="T13" fmla="*/ 223 h 341"/>
              <a:gd name="T14" fmla="*/ 117 w 574"/>
              <a:gd name="T15" fmla="*/ 195 h 341"/>
              <a:gd name="T16" fmla="*/ 84 w 574"/>
              <a:gd name="T17" fmla="*/ 172 h 341"/>
              <a:gd name="T18" fmla="*/ 173 w 574"/>
              <a:gd name="T19" fmla="*/ 61 h 341"/>
              <a:gd name="T20" fmla="*/ 140 w 574"/>
              <a:gd name="T21" fmla="*/ 69 h 341"/>
              <a:gd name="T22" fmla="*/ 134 w 574"/>
              <a:gd name="T23" fmla="*/ 189 h 341"/>
              <a:gd name="T24" fmla="*/ 234 w 574"/>
              <a:gd name="T25" fmla="*/ 245 h 341"/>
              <a:gd name="T26" fmla="*/ 192 w 574"/>
              <a:gd name="T27" fmla="*/ 280 h 341"/>
              <a:gd name="T28" fmla="*/ 227 w 574"/>
              <a:gd name="T29" fmla="*/ 224 h 341"/>
              <a:gd name="T30" fmla="*/ 266 w 574"/>
              <a:gd name="T31" fmla="*/ 268 h 341"/>
              <a:gd name="T32" fmla="*/ 224 w 574"/>
              <a:gd name="T33" fmla="*/ 304 h 341"/>
              <a:gd name="T34" fmla="*/ 259 w 574"/>
              <a:gd name="T35" fmla="*/ 247 h 341"/>
              <a:gd name="T36" fmla="*/ 453 w 574"/>
              <a:gd name="T37" fmla="*/ 60 h 341"/>
              <a:gd name="T38" fmla="*/ 465 w 574"/>
              <a:gd name="T39" fmla="*/ 180 h 341"/>
              <a:gd name="T40" fmla="*/ 478 w 574"/>
              <a:gd name="T41" fmla="*/ 222 h 341"/>
              <a:gd name="T42" fmla="*/ 445 w 574"/>
              <a:gd name="T43" fmla="*/ 259 h 341"/>
              <a:gd name="T44" fmla="*/ 404 w 574"/>
              <a:gd name="T45" fmla="*/ 273 h 341"/>
              <a:gd name="T46" fmla="*/ 401 w 574"/>
              <a:gd name="T47" fmla="*/ 291 h 341"/>
              <a:gd name="T48" fmla="*/ 363 w 574"/>
              <a:gd name="T49" fmla="*/ 321 h 341"/>
              <a:gd name="T50" fmla="*/ 322 w 574"/>
              <a:gd name="T51" fmla="*/ 339 h 341"/>
              <a:gd name="T52" fmla="*/ 300 w 574"/>
              <a:gd name="T53" fmla="*/ 311 h 341"/>
              <a:gd name="T54" fmla="*/ 348 w 574"/>
              <a:gd name="T55" fmla="*/ 315 h 341"/>
              <a:gd name="T56" fmla="*/ 329 w 574"/>
              <a:gd name="T57" fmla="*/ 269 h 341"/>
              <a:gd name="T58" fmla="*/ 389 w 574"/>
              <a:gd name="T59" fmla="*/ 280 h 341"/>
              <a:gd name="T60" fmla="*/ 355 w 574"/>
              <a:gd name="T61" fmla="*/ 227 h 341"/>
              <a:gd name="T62" fmla="*/ 431 w 574"/>
              <a:gd name="T63" fmla="*/ 249 h 341"/>
              <a:gd name="T64" fmla="*/ 370 w 574"/>
              <a:gd name="T65" fmla="*/ 190 h 341"/>
              <a:gd name="T66" fmla="*/ 463 w 574"/>
              <a:gd name="T67" fmla="*/ 216 h 341"/>
              <a:gd name="T68" fmla="*/ 458 w 574"/>
              <a:gd name="T69" fmla="*/ 195 h 341"/>
              <a:gd name="T70" fmla="*/ 287 w 574"/>
              <a:gd name="T71" fmla="*/ 94 h 341"/>
              <a:gd name="T72" fmla="*/ 164 w 574"/>
              <a:gd name="T73" fmla="*/ 106 h 341"/>
              <a:gd name="T74" fmla="*/ 222 w 574"/>
              <a:gd name="T75" fmla="*/ 48 h 341"/>
              <a:gd name="T76" fmla="*/ 411 w 574"/>
              <a:gd name="T77" fmla="*/ 69 h 341"/>
              <a:gd name="T78" fmla="*/ 281 w 574"/>
              <a:gd name="T79" fmla="*/ 319 h 341"/>
              <a:gd name="T80" fmla="*/ 253 w 574"/>
              <a:gd name="T81" fmla="*/ 303 h 341"/>
              <a:gd name="T82" fmla="*/ 289 w 574"/>
              <a:gd name="T83" fmla="*/ 277 h 341"/>
              <a:gd name="T84" fmla="*/ 453 w 574"/>
              <a:gd name="T85" fmla="*/ 35 h 341"/>
              <a:gd name="T86" fmla="*/ 508 w 574"/>
              <a:gd name="T87" fmla="*/ 191 h 341"/>
              <a:gd name="T88" fmla="*/ 539 w 574"/>
              <a:gd name="T89" fmla="*/ 1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4" h="341">
                <a:moveTo>
                  <a:pt x="128" y="32"/>
                </a:moveTo>
                <a:cubicBezTo>
                  <a:pt x="72" y="0"/>
                  <a:pt x="72" y="0"/>
                  <a:pt x="72" y="0"/>
                </a:cubicBezTo>
                <a:cubicBezTo>
                  <a:pt x="2" y="53"/>
                  <a:pt x="0" y="156"/>
                  <a:pt x="0" y="156"/>
                </a:cubicBezTo>
                <a:cubicBezTo>
                  <a:pt x="70" y="192"/>
                  <a:pt x="70" y="192"/>
                  <a:pt x="70" y="192"/>
                </a:cubicBezTo>
                <a:cubicBezTo>
                  <a:pt x="58" y="92"/>
                  <a:pt x="128" y="32"/>
                  <a:pt x="128" y="32"/>
                </a:cubicBezTo>
                <a:close/>
                <a:moveTo>
                  <a:pt x="43" y="154"/>
                </a:moveTo>
                <a:cubicBezTo>
                  <a:pt x="33" y="154"/>
                  <a:pt x="26" y="147"/>
                  <a:pt x="26" y="137"/>
                </a:cubicBezTo>
                <a:cubicBezTo>
                  <a:pt x="26" y="128"/>
                  <a:pt x="33" y="120"/>
                  <a:pt x="43" y="120"/>
                </a:cubicBezTo>
                <a:cubicBezTo>
                  <a:pt x="52" y="120"/>
                  <a:pt x="60" y="128"/>
                  <a:pt x="60" y="137"/>
                </a:cubicBezTo>
                <a:cubicBezTo>
                  <a:pt x="60" y="147"/>
                  <a:pt x="52" y="154"/>
                  <a:pt x="43" y="154"/>
                </a:cubicBezTo>
                <a:close/>
                <a:moveTo>
                  <a:pt x="203" y="220"/>
                </a:moveTo>
                <a:cubicBezTo>
                  <a:pt x="182" y="252"/>
                  <a:pt x="182" y="252"/>
                  <a:pt x="182" y="252"/>
                </a:cubicBezTo>
                <a:cubicBezTo>
                  <a:pt x="178" y="259"/>
                  <a:pt x="169" y="261"/>
                  <a:pt x="162" y="257"/>
                </a:cubicBezTo>
                <a:cubicBezTo>
                  <a:pt x="160" y="255"/>
                  <a:pt x="160" y="255"/>
                  <a:pt x="160" y="255"/>
                </a:cubicBezTo>
                <a:cubicBezTo>
                  <a:pt x="153" y="251"/>
                  <a:pt x="151" y="242"/>
                  <a:pt x="155" y="236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80" y="197"/>
                  <a:pt x="188" y="195"/>
                  <a:pt x="195" y="199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204" y="204"/>
                  <a:pt x="207" y="213"/>
                  <a:pt x="203" y="220"/>
                </a:cubicBezTo>
                <a:close/>
                <a:moveTo>
                  <a:pt x="156" y="222"/>
                </a:moveTo>
                <a:cubicBezTo>
                  <a:pt x="154" y="223"/>
                  <a:pt x="153" y="223"/>
                  <a:pt x="151" y="223"/>
                </a:cubicBezTo>
                <a:cubicBezTo>
                  <a:pt x="148" y="223"/>
                  <a:pt x="146" y="222"/>
                  <a:pt x="144" y="220"/>
                </a:cubicBezTo>
                <a:cubicBezTo>
                  <a:pt x="142" y="216"/>
                  <a:pt x="130" y="207"/>
                  <a:pt x="124" y="201"/>
                </a:cubicBezTo>
                <a:cubicBezTo>
                  <a:pt x="121" y="199"/>
                  <a:pt x="119" y="197"/>
                  <a:pt x="117" y="195"/>
                </a:cubicBezTo>
                <a:cubicBezTo>
                  <a:pt x="112" y="191"/>
                  <a:pt x="97" y="183"/>
                  <a:pt x="89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3" y="103"/>
                  <a:pt x="130" y="56"/>
                  <a:pt x="132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7" y="62"/>
                  <a:pt x="180" y="66"/>
                  <a:pt x="179" y="71"/>
                </a:cubicBezTo>
                <a:cubicBezTo>
                  <a:pt x="177" y="75"/>
                  <a:pt x="173" y="78"/>
                  <a:pt x="169" y="76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0" y="80"/>
                  <a:pt x="101" y="117"/>
                  <a:pt x="101" y="167"/>
                </a:cubicBezTo>
                <a:cubicBezTo>
                  <a:pt x="108" y="171"/>
                  <a:pt x="122" y="178"/>
                  <a:pt x="128" y="183"/>
                </a:cubicBezTo>
                <a:cubicBezTo>
                  <a:pt x="129" y="185"/>
                  <a:pt x="132" y="186"/>
                  <a:pt x="134" y="189"/>
                </a:cubicBezTo>
                <a:cubicBezTo>
                  <a:pt x="145" y="198"/>
                  <a:pt x="154" y="205"/>
                  <a:pt x="158" y="210"/>
                </a:cubicBezTo>
                <a:cubicBezTo>
                  <a:pt x="160" y="214"/>
                  <a:pt x="159" y="219"/>
                  <a:pt x="156" y="222"/>
                </a:cubicBezTo>
                <a:close/>
                <a:moveTo>
                  <a:pt x="234" y="245"/>
                </a:moveTo>
                <a:cubicBezTo>
                  <a:pt x="214" y="277"/>
                  <a:pt x="214" y="277"/>
                  <a:pt x="214" y="277"/>
                </a:cubicBezTo>
                <a:cubicBezTo>
                  <a:pt x="210" y="284"/>
                  <a:pt x="201" y="286"/>
                  <a:pt x="194" y="281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85" y="276"/>
                  <a:pt x="182" y="267"/>
                  <a:pt x="187" y="261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211" y="222"/>
                  <a:pt x="220" y="220"/>
                  <a:pt x="227" y="224"/>
                </a:cubicBezTo>
                <a:cubicBezTo>
                  <a:pt x="229" y="225"/>
                  <a:pt x="229" y="225"/>
                  <a:pt x="229" y="225"/>
                </a:cubicBezTo>
                <a:cubicBezTo>
                  <a:pt x="236" y="229"/>
                  <a:pt x="238" y="238"/>
                  <a:pt x="234" y="245"/>
                </a:cubicBezTo>
                <a:close/>
                <a:moveTo>
                  <a:pt x="266" y="268"/>
                </a:moveTo>
                <a:cubicBezTo>
                  <a:pt x="245" y="300"/>
                  <a:pt x="245" y="300"/>
                  <a:pt x="245" y="300"/>
                </a:cubicBezTo>
                <a:cubicBezTo>
                  <a:pt x="241" y="307"/>
                  <a:pt x="232" y="309"/>
                  <a:pt x="225" y="305"/>
                </a:cubicBezTo>
                <a:cubicBezTo>
                  <a:pt x="224" y="304"/>
                  <a:pt x="224" y="304"/>
                  <a:pt x="224" y="304"/>
                </a:cubicBezTo>
                <a:cubicBezTo>
                  <a:pt x="217" y="299"/>
                  <a:pt x="214" y="291"/>
                  <a:pt x="218" y="284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3" y="245"/>
                  <a:pt x="252" y="243"/>
                  <a:pt x="259" y="247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68" y="252"/>
                  <a:pt x="270" y="261"/>
                  <a:pt x="266" y="268"/>
                </a:cubicBezTo>
                <a:close/>
                <a:moveTo>
                  <a:pt x="453" y="60"/>
                </a:moveTo>
                <a:cubicBezTo>
                  <a:pt x="497" y="105"/>
                  <a:pt x="493" y="168"/>
                  <a:pt x="493" y="168"/>
                </a:cubicBezTo>
                <a:cubicBezTo>
                  <a:pt x="493" y="168"/>
                  <a:pt x="473" y="172"/>
                  <a:pt x="455" y="174"/>
                </a:cubicBezTo>
                <a:cubicBezTo>
                  <a:pt x="465" y="180"/>
                  <a:pt x="465" y="180"/>
                  <a:pt x="465" y="180"/>
                </a:cubicBezTo>
                <a:cubicBezTo>
                  <a:pt x="472" y="183"/>
                  <a:pt x="477" y="189"/>
                  <a:pt x="480" y="196"/>
                </a:cubicBezTo>
                <a:cubicBezTo>
                  <a:pt x="483" y="204"/>
                  <a:pt x="483" y="212"/>
                  <a:pt x="479" y="219"/>
                </a:cubicBezTo>
                <a:cubicBezTo>
                  <a:pt x="478" y="222"/>
                  <a:pt x="478" y="222"/>
                  <a:pt x="478" y="222"/>
                </a:cubicBezTo>
                <a:cubicBezTo>
                  <a:pt x="473" y="234"/>
                  <a:pt x="460" y="241"/>
                  <a:pt x="448" y="240"/>
                </a:cubicBezTo>
                <a:cubicBezTo>
                  <a:pt x="449" y="245"/>
                  <a:pt x="449" y="250"/>
                  <a:pt x="446" y="256"/>
                </a:cubicBezTo>
                <a:cubicBezTo>
                  <a:pt x="445" y="259"/>
                  <a:pt x="445" y="259"/>
                  <a:pt x="445" y="259"/>
                </a:cubicBezTo>
                <a:cubicBezTo>
                  <a:pt x="438" y="274"/>
                  <a:pt x="420" y="281"/>
                  <a:pt x="405" y="274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273"/>
                  <a:pt x="404" y="273"/>
                  <a:pt x="404" y="273"/>
                </a:cubicBezTo>
                <a:cubicBezTo>
                  <a:pt x="404" y="278"/>
                  <a:pt x="404" y="283"/>
                  <a:pt x="403" y="287"/>
                </a:cubicBezTo>
                <a:cubicBezTo>
                  <a:pt x="403" y="287"/>
                  <a:pt x="403" y="288"/>
                  <a:pt x="403" y="288"/>
                </a:cubicBezTo>
                <a:cubicBezTo>
                  <a:pt x="401" y="291"/>
                  <a:pt x="401" y="291"/>
                  <a:pt x="401" y="291"/>
                </a:cubicBezTo>
                <a:cubicBezTo>
                  <a:pt x="395" y="305"/>
                  <a:pt x="378" y="312"/>
                  <a:pt x="363" y="307"/>
                </a:cubicBezTo>
                <a:cubicBezTo>
                  <a:pt x="364" y="311"/>
                  <a:pt x="365" y="315"/>
                  <a:pt x="363" y="320"/>
                </a:cubicBezTo>
                <a:cubicBezTo>
                  <a:pt x="363" y="320"/>
                  <a:pt x="363" y="320"/>
                  <a:pt x="363" y="321"/>
                </a:cubicBezTo>
                <a:cubicBezTo>
                  <a:pt x="362" y="324"/>
                  <a:pt x="362" y="324"/>
                  <a:pt x="362" y="324"/>
                </a:cubicBezTo>
                <a:cubicBezTo>
                  <a:pt x="357" y="335"/>
                  <a:pt x="346" y="341"/>
                  <a:pt x="334" y="341"/>
                </a:cubicBezTo>
                <a:cubicBezTo>
                  <a:pt x="330" y="341"/>
                  <a:pt x="326" y="341"/>
                  <a:pt x="322" y="339"/>
                </a:cubicBezTo>
                <a:cubicBezTo>
                  <a:pt x="293" y="326"/>
                  <a:pt x="293" y="326"/>
                  <a:pt x="293" y="326"/>
                </a:cubicBezTo>
                <a:cubicBezTo>
                  <a:pt x="289" y="324"/>
                  <a:pt x="287" y="319"/>
                  <a:pt x="289" y="315"/>
                </a:cubicBezTo>
                <a:cubicBezTo>
                  <a:pt x="291" y="311"/>
                  <a:pt x="296" y="309"/>
                  <a:pt x="300" y="311"/>
                </a:cubicBezTo>
                <a:cubicBezTo>
                  <a:pt x="328" y="324"/>
                  <a:pt x="328" y="324"/>
                  <a:pt x="328" y="324"/>
                </a:cubicBezTo>
                <a:cubicBezTo>
                  <a:pt x="335" y="327"/>
                  <a:pt x="344" y="324"/>
                  <a:pt x="347" y="317"/>
                </a:cubicBezTo>
                <a:cubicBezTo>
                  <a:pt x="348" y="315"/>
                  <a:pt x="348" y="315"/>
                  <a:pt x="348" y="315"/>
                </a:cubicBezTo>
                <a:cubicBezTo>
                  <a:pt x="355" y="301"/>
                  <a:pt x="329" y="289"/>
                  <a:pt x="320" y="282"/>
                </a:cubicBezTo>
                <a:cubicBezTo>
                  <a:pt x="317" y="279"/>
                  <a:pt x="316" y="275"/>
                  <a:pt x="318" y="271"/>
                </a:cubicBezTo>
                <a:cubicBezTo>
                  <a:pt x="321" y="268"/>
                  <a:pt x="325" y="267"/>
                  <a:pt x="329" y="269"/>
                </a:cubicBezTo>
                <a:cubicBezTo>
                  <a:pt x="368" y="291"/>
                  <a:pt x="368" y="291"/>
                  <a:pt x="368" y="291"/>
                </a:cubicBezTo>
                <a:cubicBezTo>
                  <a:pt x="375" y="294"/>
                  <a:pt x="384" y="291"/>
                  <a:pt x="387" y="284"/>
                </a:cubicBezTo>
                <a:cubicBezTo>
                  <a:pt x="389" y="280"/>
                  <a:pt x="389" y="280"/>
                  <a:pt x="389" y="280"/>
                </a:cubicBezTo>
                <a:cubicBezTo>
                  <a:pt x="395" y="266"/>
                  <a:pt x="354" y="245"/>
                  <a:pt x="347" y="241"/>
                </a:cubicBezTo>
                <a:cubicBezTo>
                  <a:pt x="344" y="239"/>
                  <a:pt x="342" y="234"/>
                  <a:pt x="344" y="230"/>
                </a:cubicBezTo>
                <a:cubicBezTo>
                  <a:pt x="347" y="227"/>
                  <a:pt x="351" y="225"/>
                  <a:pt x="355" y="227"/>
                </a:cubicBezTo>
                <a:cubicBezTo>
                  <a:pt x="412" y="259"/>
                  <a:pt x="412" y="259"/>
                  <a:pt x="412" y="259"/>
                </a:cubicBezTo>
                <a:cubicBezTo>
                  <a:pt x="419" y="262"/>
                  <a:pt x="427" y="259"/>
                  <a:pt x="430" y="252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8" y="232"/>
                  <a:pt x="382" y="208"/>
                  <a:pt x="372" y="201"/>
                </a:cubicBezTo>
                <a:cubicBezTo>
                  <a:pt x="369" y="199"/>
                  <a:pt x="367" y="194"/>
                  <a:pt x="370" y="190"/>
                </a:cubicBezTo>
                <a:cubicBezTo>
                  <a:pt x="372" y="187"/>
                  <a:pt x="377" y="185"/>
                  <a:pt x="380" y="187"/>
                </a:cubicBezTo>
                <a:cubicBezTo>
                  <a:pt x="445" y="223"/>
                  <a:pt x="445" y="223"/>
                  <a:pt x="445" y="223"/>
                </a:cubicBezTo>
                <a:cubicBezTo>
                  <a:pt x="452" y="226"/>
                  <a:pt x="460" y="223"/>
                  <a:pt x="463" y="216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6" y="209"/>
                  <a:pt x="466" y="206"/>
                  <a:pt x="465" y="202"/>
                </a:cubicBezTo>
                <a:cubicBezTo>
                  <a:pt x="464" y="199"/>
                  <a:pt x="461" y="196"/>
                  <a:pt x="458" y="195"/>
                </a:cubicBezTo>
                <a:cubicBezTo>
                  <a:pt x="457" y="194"/>
                  <a:pt x="457" y="194"/>
                  <a:pt x="457" y="194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8" y="95"/>
                  <a:pt x="288" y="94"/>
                  <a:pt x="287" y="94"/>
                </a:cubicBezTo>
                <a:cubicBezTo>
                  <a:pt x="273" y="93"/>
                  <a:pt x="240" y="89"/>
                  <a:pt x="240" y="89"/>
                </a:cubicBezTo>
                <a:cubicBezTo>
                  <a:pt x="234" y="100"/>
                  <a:pt x="217" y="111"/>
                  <a:pt x="200" y="116"/>
                </a:cubicBezTo>
                <a:cubicBezTo>
                  <a:pt x="184" y="122"/>
                  <a:pt x="167" y="111"/>
                  <a:pt x="164" y="106"/>
                </a:cubicBezTo>
                <a:cubicBezTo>
                  <a:pt x="161" y="102"/>
                  <a:pt x="165" y="96"/>
                  <a:pt x="167" y="95"/>
                </a:cubicBezTo>
                <a:cubicBezTo>
                  <a:pt x="169" y="94"/>
                  <a:pt x="200" y="60"/>
                  <a:pt x="205" y="55"/>
                </a:cubicBezTo>
                <a:cubicBezTo>
                  <a:pt x="209" y="50"/>
                  <a:pt x="218" y="49"/>
                  <a:pt x="222" y="48"/>
                </a:cubicBezTo>
                <a:cubicBezTo>
                  <a:pt x="226" y="47"/>
                  <a:pt x="287" y="35"/>
                  <a:pt x="301" y="35"/>
                </a:cubicBezTo>
                <a:cubicBezTo>
                  <a:pt x="310" y="35"/>
                  <a:pt x="319" y="39"/>
                  <a:pt x="326" y="42"/>
                </a:cubicBezTo>
                <a:cubicBezTo>
                  <a:pt x="334" y="47"/>
                  <a:pt x="394" y="67"/>
                  <a:pt x="411" y="69"/>
                </a:cubicBezTo>
                <a:cubicBezTo>
                  <a:pt x="428" y="72"/>
                  <a:pt x="453" y="60"/>
                  <a:pt x="453" y="60"/>
                </a:cubicBezTo>
                <a:close/>
                <a:moveTo>
                  <a:pt x="294" y="297"/>
                </a:moveTo>
                <a:cubicBezTo>
                  <a:pt x="281" y="319"/>
                  <a:pt x="281" y="319"/>
                  <a:pt x="281" y="319"/>
                </a:cubicBezTo>
                <a:cubicBezTo>
                  <a:pt x="276" y="326"/>
                  <a:pt x="268" y="328"/>
                  <a:pt x="261" y="324"/>
                </a:cubicBezTo>
                <a:cubicBezTo>
                  <a:pt x="259" y="323"/>
                  <a:pt x="259" y="323"/>
                  <a:pt x="259" y="323"/>
                </a:cubicBezTo>
                <a:cubicBezTo>
                  <a:pt x="252" y="319"/>
                  <a:pt x="249" y="310"/>
                  <a:pt x="253" y="303"/>
                </a:cubicBezTo>
                <a:cubicBezTo>
                  <a:pt x="267" y="280"/>
                  <a:pt x="267" y="280"/>
                  <a:pt x="267" y="280"/>
                </a:cubicBezTo>
                <a:cubicBezTo>
                  <a:pt x="271" y="274"/>
                  <a:pt x="280" y="271"/>
                  <a:pt x="287" y="276"/>
                </a:cubicBezTo>
                <a:cubicBezTo>
                  <a:pt x="289" y="277"/>
                  <a:pt x="289" y="277"/>
                  <a:pt x="289" y="277"/>
                </a:cubicBezTo>
                <a:cubicBezTo>
                  <a:pt x="296" y="281"/>
                  <a:pt x="298" y="290"/>
                  <a:pt x="294" y="297"/>
                </a:cubicBezTo>
                <a:close/>
                <a:moveTo>
                  <a:pt x="508" y="191"/>
                </a:moveTo>
                <a:cubicBezTo>
                  <a:pt x="523" y="83"/>
                  <a:pt x="453" y="35"/>
                  <a:pt x="453" y="35"/>
                </a:cubicBezTo>
                <a:cubicBezTo>
                  <a:pt x="505" y="4"/>
                  <a:pt x="505" y="4"/>
                  <a:pt x="505" y="4"/>
                </a:cubicBezTo>
                <a:cubicBezTo>
                  <a:pt x="574" y="43"/>
                  <a:pt x="574" y="154"/>
                  <a:pt x="574" y="154"/>
                </a:cubicBezTo>
                <a:lnTo>
                  <a:pt x="508" y="191"/>
                </a:lnTo>
                <a:close/>
                <a:moveTo>
                  <a:pt x="539" y="115"/>
                </a:moveTo>
                <a:cubicBezTo>
                  <a:pt x="530" y="115"/>
                  <a:pt x="522" y="123"/>
                  <a:pt x="522" y="132"/>
                </a:cubicBezTo>
                <a:cubicBezTo>
                  <a:pt x="522" y="141"/>
                  <a:pt x="530" y="149"/>
                  <a:pt x="539" y="149"/>
                </a:cubicBezTo>
                <a:cubicBezTo>
                  <a:pt x="549" y="149"/>
                  <a:pt x="557" y="141"/>
                  <a:pt x="557" y="132"/>
                </a:cubicBezTo>
                <a:cubicBezTo>
                  <a:pt x="557" y="123"/>
                  <a:pt x="549" y="115"/>
                  <a:pt x="539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1" name="Graphic 30" descr="Circles with arrows with solid fill">
            <a:extLst>
              <a:ext uri="{FF2B5EF4-FFF2-40B4-BE49-F238E27FC236}">
                <a16:creationId xmlns:a16="http://schemas.microsoft.com/office/drawing/2014/main" id="{7A81F823-1A51-B249-9887-94D9AE485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8643" y="2134865"/>
            <a:ext cx="914400" cy="914400"/>
          </a:xfrm>
          <a:prstGeom prst="rect">
            <a:avLst/>
          </a:prstGeom>
        </p:spPr>
      </p:pic>
      <p:sp>
        <p:nvSpPr>
          <p:cNvPr id="25" name="Prostokąt 2">
            <a:extLst>
              <a:ext uri="{FF2B5EF4-FFF2-40B4-BE49-F238E27FC236}">
                <a16:creationId xmlns:a16="http://schemas.microsoft.com/office/drawing/2014/main" id="{C2A7BA59-100B-8DBD-5E05-6286F42530DE}"/>
              </a:ext>
            </a:extLst>
          </p:cNvPr>
          <p:cNvSpPr/>
          <p:nvPr/>
        </p:nvSpPr>
        <p:spPr>
          <a:xfrm>
            <a:off x="3461346" y="223362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6" name="Prostokąt 2">
            <a:extLst>
              <a:ext uri="{FF2B5EF4-FFF2-40B4-BE49-F238E27FC236}">
                <a16:creationId xmlns:a16="http://schemas.microsoft.com/office/drawing/2014/main" id="{CE5602B4-5BB8-A9D1-19CC-3ABCFD553700}"/>
              </a:ext>
            </a:extLst>
          </p:cNvPr>
          <p:cNvSpPr/>
          <p:nvPr/>
        </p:nvSpPr>
        <p:spPr>
          <a:xfrm>
            <a:off x="6489509" y="175554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92B399-D5BF-7131-9BCD-C6127075DD41}"/>
              </a:ext>
            </a:extLst>
          </p:cNvPr>
          <p:cNvSpPr/>
          <p:nvPr/>
        </p:nvSpPr>
        <p:spPr>
          <a:xfrm>
            <a:off x="3037343" y="857886"/>
            <a:ext cx="2848839" cy="100728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a licensing, regulatory, and enforcement environment that is equitable and inclusive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02F57-0CC8-55D0-7304-20A9DF5E9D41}"/>
              </a:ext>
            </a:extLst>
          </p:cNvPr>
          <p:cNvSpPr/>
          <p:nvPr/>
        </p:nvSpPr>
        <p:spPr>
          <a:xfrm>
            <a:off x="3027498" y="2659439"/>
            <a:ext cx="2848839" cy="108307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and implement innovative strategies to conduct business efficiently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D8BE19-2C36-AD2B-EED7-3FB38CFF6F9C}"/>
              </a:ext>
            </a:extLst>
          </p:cNvPr>
          <p:cNvSpPr/>
          <p:nvPr/>
        </p:nvSpPr>
        <p:spPr>
          <a:xfrm>
            <a:off x="2993916" y="4161367"/>
            <a:ext cx="2848839" cy="103338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sustainable funding strategies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E5C37C-F12E-73B8-50F5-75B0A25320B3}"/>
              </a:ext>
            </a:extLst>
          </p:cNvPr>
          <p:cNvSpPr/>
          <p:nvPr/>
        </p:nvSpPr>
        <p:spPr>
          <a:xfrm>
            <a:off x="5976845" y="798511"/>
            <a:ext cx="3448627" cy="11504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Develop and maintain industry expertise and stay abreast of emerging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Engage stakeholders and tribal partners for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Actively participate in national and other regulatory groups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948A6B-F5F3-7C66-6967-BC97D11119C7}"/>
              </a:ext>
            </a:extLst>
          </p:cNvPr>
          <p:cNvSpPr/>
          <p:nvPr/>
        </p:nvSpPr>
        <p:spPr>
          <a:xfrm>
            <a:off x="6026152" y="2171613"/>
            <a:ext cx="3450035" cy="17266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Engage internal and external stakeholders and tribal partners to identify areas of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Pursue improvement and innovations in the use of technology and agency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Adopt Organizational Change Management principles and embrace practical application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6723AD0-56EE-08D1-3E71-B88A7E7A8F98}"/>
              </a:ext>
            </a:extLst>
          </p:cNvPr>
          <p:cNvSpPr/>
          <p:nvPr/>
        </p:nvSpPr>
        <p:spPr>
          <a:xfrm>
            <a:off x="6004279" y="4010930"/>
            <a:ext cx="3463299" cy="1311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Analyze similarly funded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Explore rulemaking to allow fees to be responsive to economic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Improve billing methods and processes</a:t>
            </a:r>
          </a:p>
        </p:txBody>
      </p:sp>
      <p:grpSp>
        <p:nvGrpSpPr>
          <p:cNvPr id="2" name="Grupa 27">
            <a:extLst>
              <a:ext uri="{FF2B5EF4-FFF2-40B4-BE49-F238E27FC236}">
                <a16:creationId xmlns:a16="http://schemas.microsoft.com/office/drawing/2014/main" id="{098EDB59-4DDA-2AD7-E346-F7F5C8A61155}"/>
              </a:ext>
            </a:extLst>
          </p:cNvPr>
          <p:cNvGrpSpPr/>
          <p:nvPr/>
        </p:nvGrpSpPr>
        <p:grpSpPr>
          <a:xfrm>
            <a:off x="814612" y="876300"/>
            <a:ext cx="1862783" cy="5784369"/>
            <a:chOff x="5591007" y="1155353"/>
            <a:chExt cx="1862783" cy="4115969"/>
          </a:xfrm>
        </p:grpSpPr>
        <p:grpSp>
          <p:nvGrpSpPr>
            <p:cNvPr id="3" name="Grupa 17">
              <a:extLst>
                <a:ext uri="{FF2B5EF4-FFF2-40B4-BE49-F238E27FC236}">
                  <a16:creationId xmlns:a16="http://schemas.microsoft.com/office/drawing/2014/main" id="{67E604B7-B794-9450-8DF1-5FAC2FD10BD8}"/>
                </a:ext>
              </a:extLst>
            </p:cNvPr>
            <p:cNvGrpSpPr/>
            <p:nvPr/>
          </p:nvGrpSpPr>
          <p:grpSpPr>
            <a:xfrm>
              <a:off x="5687399" y="1155353"/>
              <a:ext cx="1590632" cy="4115969"/>
              <a:chOff x="5687399" y="1155353"/>
              <a:chExt cx="1590632" cy="4115969"/>
            </a:xfrm>
          </p:grpSpPr>
          <p:sp>
            <p:nvSpPr>
              <p:cNvPr id="11" name="Prostokąt 3">
                <a:extLst>
                  <a:ext uri="{FF2B5EF4-FFF2-40B4-BE49-F238E27FC236}">
                    <a16:creationId xmlns:a16="http://schemas.microsoft.com/office/drawing/2014/main" id="{5F5D008A-9914-9BEB-DE85-3802061F8586}"/>
                  </a:ext>
                </a:extLst>
              </p:cNvPr>
              <p:cNvSpPr/>
              <p:nvPr/>
            </p:nvSpPr>
            <p:spPr>
              <a:xfrm>
                <a:off x="5905924" y="2165114"/>
                <a:ext cx="1197534" cy="271710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rapez 26">
                <a:extLst>
                  <a:ext uri="{FF2B5EF4-FFF2-40B4-BE49-F238E27FC236}">
                    <a16:creationId xmlns:a16="http://schemas.microsoft.com/office/drawing/2014/main" id="{CBD2F5EF-440A-BEFE-B4CC-711AFEF218DE}"/>
                  </a:ext>
                </a:extLst>
              </p:cNvPr>
              <p:cNvSpPr/>
              <p:nvPr/>
            </p:nvSpPr>
            <p:spPr>
              <a:xfrm>
                <a:off x="5845409" y="4949998"/>
                <a:ext cx="1318563" cy="321324"/>
              </a:xfrm>
              <a:prstGeom prst="trapezoi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" name="Trapez 27">
                <a:extLst>
                  <a:ext uri="{FF2B5EF4-FFF2-40B4-BE49-F238E27FC236}">
                    <a16:creationId xmlns:a16="http://schemas.microsoft.com/office/drawing/2014/main" id="{573ABE50-427B-C587-8522-DE04226BAD7B}"/>
                  </a:ext>
                </a:extLst>
              </p:cNvPr>
              <p:cNvSpPr/>
              <p:nvPr/>
            </p:nvSpPr>
            <p:spPr>
              <a:xfrm rot="10800000">
                <a:off x="5687399" y="1155353"/>
                <a:ext cx="1590632" cy="880960"/>
              </a:xfrm>
              <a:prstGeom prst="trapezoid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3F95F0C-6C1E-8007-F8D4-A82414F5DE55}"/>
                  </a:ext>
                </a:extLst>
              </p:cNvPr>
              <p:cNvGrpSpPr/>
              <p:nvPr/>
            </p:nvGrpSpPr>
            <p:grpSpPr>
              <a:xfrm>
                <a:off x="6028213" y="2370482"/>
                <a:ext cx="941075" cy="2336984"/>
                <a:chOff x="6102684" y="2370152"/>
                <a:chExt cx="941075" cy="2336984"/>
              </a:xfrm>
            </p:grpSpPr>
            <p:sp>
              <p:nvSpPr>
                <p:cNvPr id="18" name="Prostokąt 3">
                  <a:extLst>
                    <a:ext uri="{FF2B5EF4-FFF2-40B4-BE49-F238E27FC236}">
                      <a16:creationId xmlns:a16="http://schemas.microsoft.com/office/drawing/2014/main" id="{AF523CFE-1197-A540-9AE7-72319DAB1C91}"/>
                    </a:ext>
                  </a:extLst>
                </p:cNvPr>
                <p:cNvSpPr/>
                <p:nvPr/>
              </p:nvSpPr>
              <p:spPr>
                <a:xfrm rot="5400000">
                  <a:off x="5036745" y="3449037"/>
                  <a:ext cx="2299012" cy="167133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Prostokąt 3">
                  <a:extLst>
                    <a:ext uri="{FF2B5EF4-FFF2-40B4-BE49-F238E27FC236}">
                      <a16:creationId xmlns:a16="http://schemas.microsoft.com/office/drawing/2014/main" id="{1A2CB2D0-887A-EB2D-DBAE-BDDB5CF97C4F}"/>
                    </a:ext>
                  </a:extLst>
                </p:cNvPr>
                <p:cNvSpPr/>
                <p:nvPr/>
              </p:nvSpPr>
              <p:spPr>
                <a:xfrm rot="5400000">
                  <a:off x="5394717" y="3455077"/>
                  <a:ext cx="2336984" cy="167133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Prostokąt 3">
                  <a:extLst>
                    <a:ext uri="{FF2B5EF4-FFF2-40B4-BE49-F238E27FC236}">
                      <a16:creationId xmlns:a16="http://schemas.microsoft.com/office/drawing/2014/main" id="{2B9C54F2-ABCE-1DCD-1E0E-9BF627E2C25B}"/>
                    </a:ext>
                  </a:extLst>
                </p:cNvPr>
                <p:cNvSpPr/>
                <p:nvPr/>
              </p:nvSpPr>
              <p:spPr>
                <a:xfrm rot="5400000">
                  <a:off x="5797844" y="3461221"/>
                  <a:ext cx="2303228" cy="18860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4" name="Grupa 24">
              <a:extLst>
                <a:ext uri="{FF2B5EF4-FFF2-40B4-BE49-F238E27FC236}">
                  <a16:creationId xmlns:a16="http://schemas.microsoft.com/office/drawing/2014/main" id="{D83BEF3B-8762-ED5C-876B-279BF85F03E2}"/>
                </a:ext>
              </a:extLst>
            </p:cNvPr>
            <p:cNvGrpSpPr/>
            <p:nvPr/>
          </p:nvGrpSpPr>
          <p:grpSpPr>
            <a:xfrm>
              <a:off x="5591007" y="2436857"/>
              <a:ext cx="1862783" cy="2198549"/>
              <a:chOff x="5591007" y="2436857"/>
              <a:chExt cx="1862783" cy="2198549"/>
            </a:xfrm>
          </p:grpSpPr>
          <p:sp>
            <p:nvSpPr>
              <p:cNvPr id="7" name="Prostokąt 3">
                <a:extLst>
                  <a:ext uri="{FF2B5EF4-FFF2-40B4-BE49-F238E27FC236}">
                    <a16:creationId xmlns:a16="http://schemas.microsoft.com/office/drawing/2014/main" id="{82C2F667-9413-B271-7FA3-EE5FF4F479AA}"/>
                  </a:ext>
                </a:extLst>
              </p:cNvPr>
              <p:cNvSpPr/>
              <p:nvPr/>
            </p:nvSpPr>
            <p:spPr>
              <a:xfrm>
                <a:off x="5591007" y="2436857"/>
                <a:ext cx="1856654" cy="472868"/>
              </a:xfrm>
              <a:prstGeom prst="bracketPair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Process</a:t>
                </a:r>
              </a:p>
            </p:txBody>
          </p:sp>
          <p:sp>
            <p:nvSpPr>
              <p:cNvPr id="9" name="Prostokąt 3">
                <a:extLst>
                  <a:ext uri="{FF2B5EF4-FFF2-40B4-BE49-F238E27FC236}">
                    <a16:creationId xmlns:a16="http://schemas.microsoft.com/office/drawing/2014/main" id="{BCF4DF82-EBD9-C940-B60C-CC6CCC0EA6E4}"/>
                  </a:ext>
                </a:extLst>
              </p:cNvPr>
              <p:cNvSpPr/>
              <p:nvPr/>
            </p:nvSpPr>
            <p:spPr>
              <a:xfrm>
                <a:off x="5597136" y="3198705"/>
                <a:ext cx="1856654" cy="1436701"/>
              </a:xfrm>
              <a:prstGeom prst="bracketPair">
                <a:avLst>
                  <a:gd name="adj" fmla="val 0"/>
                </a:avLst>
              </a:prstGeom>
              <a:solidFill>
                <a:schemeClr val="accent5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Be a leader in gambling licensing, regulation, and enforcement.  </a:t>
                </a:r>
              </a:p>
            </p:txBody>
          </p:sp>
        </p:grpSp>
      </p:grpSp>
      <p:pic>
        <p:nvPicPr>
          <p:cNvPr id="21" name="Graphic 20" descr="Circles with arrows with solid fill">
            <a:extLst>
              <a:ext uri="{FF2B5EF4-FFF2-40B4-BE49-F238E27FC236}">
                <a16:creationId xmlns:a16="http://schemas.microsoft.com/office/drawing/2014/main" id="{1AC34589-74D2-05EF-21CC-360C9F75B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6636" y="1035764"/>
            <a:ext cx="914400" cy="9144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1ED0E0A-0843-256A-9916-30067C9DA327}"/>
              </a:ext>
            </a:extLst>
          </p:cNvPr>
          <p:cNvSpPr/>
          <p:nvPr/>
        </p:nvSpPr>
        <p:spPr>
          <a:xfrm>
            <a:off x="3027498" y="5627287"/>
            <a:ext cx="2848839" cy="103338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prosecution of illegal gambling activities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BE8F4F-4C46-8582-B1C1-ED705DEBB056}"/>
              </a:ext>
            </a:extLst>
          </p:cNvPr>
          <p:cNvSpPr/>
          <p:nvPr/>
        </p:nvSpPr>
        <p:spPr>
          <a:xfrm>
            <a:off x="5975435" y="5435055"/>
            <a:ext cx="3520989" cy="1311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Engage with prosecutors early in the investigative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Explore other ways to seek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Develop a process to capture data on enforcement efforts</a:t>
            </a:r>
          </a:p>
        </p:txBody>
      </p:sp>
    </p:spTree>
    <p:extLst>
      <p:ext uri="{BB962C8B-B14F-4D97-AF65-F5344CB8AC3E}">
        <p14:creationId xmlns:p14="http://schemas.microsoft.com/office/powerpoint/2010/main" val="288618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1" y="0"/>
            <a:ext cx="559472" cy="3709643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9105851A-7963-4738-895D-00A7489E6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51" y="1244112"/>
            <a:ext cx="1948771" cy="1837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7485D1F-EB00-4372-9FE1-81B00D404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158" y="2483972"/>
            <a:ext cx="8825659" cy="3329581"/>
          </a:xfrm>
        </p:spPr>
        <p:txBody>
          <a:bodyPr/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3" name="Prostokąt 2">
            <a:extLst>
              <a:ext uri="{FF2B5EF4-FFF2-40B4-BE49-F238E27FC236}">
                <a16:creationId xmlns:a16="http://schemas.microsoft.com/office/drawing/2014/main" id="{FBEC253F-4EB1-53E4-AFBA-6DF7D7F5B108}"/>
              </a:ext>
            </a:extLst>
          </p:cNvPr>
          <p:cNvSpPr/>
          <p:nvPr/>
        </p:nvSpPr>
        <p:spPr>
          <a:xfrm>
            <a:off x="582958" y="195466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71" name="Freeform 33">
            <a:extLst>
              <a:ext uri="{FF2B5EF4-FFF2-40B4-BE49-F238E27FC236}">
                <a16:creationId xmlns:a16="http://schemas.microsoft.com/office/drawing/2014/main" id="{BAB3882F-2352-9489-18AE-10F1630961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394965" y="2145661"/>
            <a:ext cx="1133285" cy="774697"/>
          </a:xfrm>
          <a:custGeom>
            <a:avLst/>
            <a:gdLst>
              <a:gd name="T0" fmla="*/ 338 w 429"/>
              <a:gd name="T1" fmla="*/ 234 h 261"/>
              <a:gd name="T2" fmla="*/ 319 w 429"/>
              <a:gd name="T3" fmla="*/ 171 h 261"/>
              <a:gd name="T4" fmla="*/ 271 w 429"/>
              <a:gd name="T5" fmla="*/ 148 h 261"/>
              <a:gd name="T6" fmla="*/ 310 w 429"/>
              <a:gd name="T7" fmla="*/ 125 h 261"/>
              <a:gd name="T8" fmla="*/ 279 w 429"/>
              <a:gd name="T9" fmla="*/ 112 h 261"/>
              <a:gd name="T10" fmla="*/ 306 w 429"/>
              <a:gd name="T11" fmla="*/ 17 h 261"/>
              <a:gd name="T12" fmla="*/ 322 w 429"/>
              <a:gd name="T13" fmla="*/ 12 h 261"/>
              <a:gd name="T14" fmla="*/ 376 w 429"/>
              <a:gd name="T15" fmla="*/ 45 h 261"/>
              <a:gd name="T16" fmla="*/ 354 w 429"/>
              <a:gd name="T17" fmla="*/ 113 h 261"/>
              <a:gd name="T18" fmla="*/ 360 w 429"/>
              <a:gd name="T19" fmla="*/ 133 h 261"/>
              <a:gd name="T20" fmla="*/ 410 w 429"/>
              <a:gd name="T21" fmla="*/ 159 h 261"/>
              <a:gd name="T22" fmla="*/ 428 w 429"/>
              <a:gd name="T23" fmla="*/ 226 h 261"/>
              <a:gd name="T24" fmla="*/ 136 w 429"/>
              <a:gd name="T25" fmla="*/ 162 h 261"/>
              <a:gd name="T26" fmla="*/ 177 w 429"/>
              <a:gd name="T27" fmla="*/ 145 h 261"/>
              <a:gd name="T28" fmla="*/ 142 w 429"/>
              <a:gd name="T29" fmla="*/ 128 h 261"/>
              <a:gd name="T30" fmla="*/ 144 w 429"/>
              <a:gd name="T31" fmla="*/ 93 h 261"/>
              <a:gd name="T32" fmla="*/ 152 w 429"/>
              <a:gd name="T33" fmla="*/ 51 h 261"/>
              <a:gd name="T34" fmla="*/ 151 w 429"/>
              <a:gd name="T35" fmla="*/ 26 h 261"/>
              <a:gd name="T36" fmla="*/ 116 w 429"/>
              <a:gd name="T37" fmla="*/ 1 h 261"/>
              <a:gd name="T38" fmla="*/ 91 w 429"/>
              <a:gd name="T39" fmla="*/ 5 h 261"/>
              <a:gd name="T40" fmla="*/ 84 w 429"/>
              <a:gd name="T41" fmla="*/ 6 h 261"/>
              <a:gd name="T42" fmla="*/ 79 w 429"/>
              <a:gd name="T43" fmla="*/ 12 h 261"/>
              <a:gd name="T44" fmla="*/ 67 w 429"/>
              <a:gd name="T45" fmla="*/ 51 h 261"/>
              <a:gd name="T46" fmla="*/ 76 w 429"/>
              <a:gd name="T47" fmla="*/ 93 h 261"/>
              <a:gd name="T48" fmla="*/ 58 w 429"/>
              <a:gd name="T49" fmla="*/ 136 h 261"/>
              <a:gd name="T50" fmla="*/ 8 w 429"/>
              <a:gd name="T51" fmla="*/ 172 h 261"/>
              <a:gd name="T52" fmla="*/ 103 w 429"/>
              <a:gd name="T53" fmla="*/ 236 h 261"/>
              <a:gd name="T54" fmla="*/ 328 w 429"/>
              <a:gd name="T55" fmla="*/ 250 h 261"/>
              <a:gd name="T56" fmla="*/ 309 w 429"/>
              <a:gd name="T57" fmla="*/ 177 h 261"/>
              <a:gd name="T58" fmla="*/ 255 w 429"/>
              <a:gd name="T59" fmla="*/ 150 h 261"/>
              <a:gd name="T60" fmla="*/ 256 w 429"/>
              <a:gd name="T61" fmla="*/ 115 h 261"/>
              <a:gd name="T62" fmla="*/ 265 w 429"/>
              <a:gd name="T63" fmla="*/ 73 h 261"/>
              <a:gd name="T64" fmla="*/ 264 w 429"/>
              <a:gd name="T65" fmla="*/ 49 h 261"/>
              <a:gd name="T66" fmla="*/ 228 w 429"/>
              <a:gd name="T67" fmla="*/ 23 h 261"/>
              <a:gd name="T68" fmla="*/ 203 w 429"/>
              <a:gd name="T69" fmla="*/ 27 h 261"/>
              <a:gd name="T70" fmla="*/ 196 w 429"/>
              <a:gd name="T71" fmla="*/ 28 h 261"/>
              <a:gd name="T72" fmla="*/ 192 w 429"/>
              <a:gd name="T73" fmla="*/ 34 h 261"/>
              <a:gd name="T74" fmla="*/ 180 w 429"/>
              <a:gd name="T75" fmla="*/ 73 h 261"/>
              <a:gd name="T76" fmla="*/ 188 w 429"/>
              <a:gd name="T77" fmla="*/ 115 h 261"/>
              <a:gd name="T78" fmla="*/ 170 w 429"/>
              <a:gd name="T79" fmla="*/ 158 h 261"/>
              <a:gd name="T80" fmla="*/ 121 w 429"/>
              <a:gd name="T81" fmla="*/ 194 h 261"/>
              <a:gd name="T82" fmla="*/ 328 w 429"/>
              <a:gd name="T83" fmla="*/ 25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9" h="261">
                <a:moveTo>
                  <a:pt x="428" y="226"/>
                </a:moveTo>
                <a:cubicBezTo>
                  <a:pt x="427" y="231"/>
                  <a:pt x="384" y="234"/>
                  <a:pt x="338" y="234"/>
                </a:cubicBezTo>
                <a:cubicBezTo>
                  <a:pt x="337" y="223"/>
                  <a:pt x="335" y="207"/>
                  <a:pt x="333" y="194"/>
                </a:cubicBezTo>
                <a:cubicBezTo>
                  <a:pt x="332" y="185"/>
                  <a:pt x="324" y="176"/>
                  <a:pt x="319" y="171"/>
                </a:cubicBezTo>
                <a:cubicBezTo>
                  <a:pt x="314" y="167"/>
                  <a:pt x="290" y="157"/>
                  <a:pt x="288" y="156"/>
                </a:cubicBezTo>
                <a:cubicBezTo>
                  <a:pt x="285" y="155"/>
                  <a:pt x="276" y="151"/>
                  <a:pt x="271" y="148"/>
                </a:cubicBezTo>
                <a:cubicBezTo>
                  <a:pt x="275" y="146"/>
                  <a:pt x="279" y="144"/>
                  <a:pt x="281" y="143"/>
                </a:cubicBezTo>
                <a:cubicBezTo>
                  <a:pt x="285" y="141"/>
                  <a:pt x="309" y="134"/>
                  <a:pt x="310" y="125"/>
                </a:cubicBezTo>
                <a:cubicBezTo>
                  <a:pt x="311" y="122"/>
                  <a:pt x="309" y="117"/>
                  <a:pt x="307" y="113"/>
                </a:cubicBezTo>
                <a:cubicBezTo>
                  <a:pt x="294" y="115"/>
                  <a:pt x="280" y="116"/>
                  <a:pt x="279" y="112"/>
                </a:cubicBezTo>
                <a:cubicBezTo>
                  <a:pt x="277" y="106"/>
                  <a:pt x="274" y="48"/>
                  <a:pt x="289" y="30"/>
                </a:cubicBezTo>
                <a:cubicBezTo>
                  <a:pt x="295" y="24"/>
                  <a:pt x="300" y="20"/>
                  <a:pt x="306" y="17"/>
                </a:cubicBezTo>
                <a:cubicBezTo>
                  <a:pt x="308" y="16"/>
                  <a:pt x="313" y="16"/>
                  <a:pt x="315" y="15"/>
                </a:cubicBezTo>
                <a:cubicBezTo>
                  <a:pt x="317" y="14"/>
                  <a:pt x="319" y="13"/>
                  <a:pt x="322" y="12"/>
                </a:cubicBezTo>
                <a:cubicBezTo>
                  <a:pt x="328" y="10"/>
                  <a:pt x="333" y="11"/>
                  <a:pt x="333" y="11"/>
                </a:cubicBezTo>
                <a:cubicBezTo>
                  <a:pt x="333" y="11"/>
                  <a:pt x="370" y="15"/>
                  <a:pt x="376" y="45"/>
                </a:cubicBezTo>
                <a:cubicBezTo>
                  <a:pt x="382" y="75"/>
                  <a:pt x="384" y="102"/>
                  <a:pt x="376" y="113"/>
                </a:cubicBezTo>
                <a:cubicBezTo>
                  <a:pt x="372" y="114"/>
                  <a:pt x="363" y="114"/>
                  <a:pt x="354" y="113"/>
                </a:cubicBezTo>
                <a:cubicBezTo>
                  <a:pt x="353" y="114"/>
                  <a:pt x="353" y="116"/>
                  <a:pt x="353" y="119"/>
                </a:cubicBezTo>
                <a:cubicBezTo>
                  <a:pt x="352" y="127"/>
                  <a:pt x="358" y="131"/>
                  <a:pt x="360" y="133"/>
                </a:cubicBezTo>
                <a:cubicBezTo>
                  <a:pt x="363" y="137"/>
                  <a:pt x="377" y="144"/>
                  <a:pt x="381" y="145"/>
                </a:cubicBezTo>
                <a:cubicBezTo>
                  <a:pt x="383" y="146"/>
                  <a:pt x="405" y="155"/>
                  <a:pt x="410" y="159"/>
                </a:cubicBezTo>
                <a:cubicBezTo>
                  <a:pt x="415" y="163"/>
                  <a:pt x="422" y="172"/>
                  <a:pt x="424" y="180"/>
                </a:cubicBezTo>
                <a:cubicBezTo>
                  <a:pt x="427" y="197"/>
                  <a:pt x="429" y="221"/>
                  <a:pt x="428" y="226"/>
                </a:cubicBezTo>
                <a:close/>
                <a:moveTo>
                  <a:pt x="111" y="188"/>
                </a:moveTo>
                <a:cubicBezTo>
                  <a:pt x="116" y="177"/>
                  <a:pt x="129" y="166"/>
                  <a:pt x="136" y="162"/>
                </a:cubicBezTo>
                <a:cubicBezTo>
                  <a:pt x="146" y="158"/>
                  <a:pt x="156" y="154"/>
                  <a:pt x="160" y="152"/>
                </a:cubicBezTo>
                <a:cubicBezTo>
                  <a:pt x="163" y="151"/>
                  <a:pt x="170" y="149"/>
                  <a:pt x="177" y="145"/>
                </a:cubicBezTo>
                <a:cubicBezTo>
                  <a:pt x="171" y="142"/>
                  <a:pt x="166" y="140"/>
                  <a:pt x="165" y="140"/>
                </a:cubicBezTo>
                <a:cubicBezTo>
                  <a:pt x="161" y="138"/>
                  <a:pt x="146" y="132"/>
                  <a:pt x="142" y="128"/>
                </a:cubicBezTo>
                <a:cubicBezTo>
                  <a:pt x="140" y="125"/>
                  <a:pt x="138" y="120"/>
                  <a:pt x="139" y="111"/>
                </a:cubicBezTo>
                <a:cubicBezTo>
                  <a:pt x="139" y="103"/>
                  <a:pt x="140" y="102"/>
                  <a:pt x="144" y="93"/>
                </a:cubicBezTo>
                <a:cubicBezTo>
                  <a:pt x="147" y="88"/>
                  <a:pt x="154" y="76"/>
                  <a:pt x="155" y="66"/>
                </a:cubicBezTo>
                <a:cubicBezTo>
                  <a:pt x="155" y="58"/>
                  <a:pt x="152" y="51"/>
                  <a:pt x="152" y="51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53" y="39"/>
                  <a:pt x="153" y="33"/>
                  <a:pt x="151" y="26"/>
                </a:cubicBezTo>
                <a:cubicBezTo>
                  <a:pt x="148" y="14"/>
                  <a:pt x="135" y="8"/>
                  <a:pt x="133" y="7"/>
                </a:cubicBezTo>
                <a:cubicBezTo>
                  <a:pt x="130" y="4"/>
                  <a:pt x="120" y="2"/>
                  <a:pt x="116" y="1"/>
                </a:cubicBezTo>
                <a:cubicBezTo>
                  <a:pt x="112" y="0"/>
                  <a:pt x="108" y="1"/>
                  <a:pt x="103" y="1"/>
                </a:cubicBezTo>
                <a:cubicBezTo>
                  <a:pt x="98" y="1"/>
                  <a:pt x="94" y="4"/>
                  <a:pt x="91" y="5"/>
                </a:cubicBezTo>
                <a:cubicBezTo>
                  <a:pt x="88" y="5"/>
                  <a:pt x="86" y="0"/>
                  <a:pt x="86" y="0"/>
                </a:cubicBezTo>
                <a:cubicBezTo>
                  <a:pt x="83" y="2"/>
                  <a:pt x="84" y="6"/>
                  <a:pt x="84" y="6"/>
                </a:cubicBezTo>
                <a:cubicBezTo>
                  <a:pt x="79" y="3"/>
                  <a:pt x="73" y="5"/>
                  <a:pt x="73" y="5"/>
                </a:cubicBezTo>
                <a:cubicBezTo>
                  <a:pt x="76" y="5"/>
                  <a:pt x="80" y="10"/>
                  <a:pt x="79" y="12"/>
                </a:cubicBezTo>
                <a:cubicBezTo>
                  <a:pt x="79" y="14"/>
                  <a:pt x="71" y="25"/>
                  <a:pt x="68" y="30"/>
                </a:cubicBezTo>
                <a:cubicBezTo>
                  <a:pt x="66" y="35"/>
                  <a:pt x="67" y="51"/>
                  <a:pt x="67" y="51"/>
                </a:cubicBezTo>
                <a:cubicBezTo>
                  <a:pt x="62" y="59"/>
                  <a:pt x="68" y="79"/>
                  <a:pt x="69" y="81"/>
                </a:cubicBezTo>
                <a:cubicBezTo>
                  <a:pt x="70" y="83"/>
                  <a:pt x="72" y="90"/>
                  <a:pt x="76" y="93"/>
                </a:cubicBezTo>
                <a:cubicBezTo>
                  <a:pt x="80" y="97"/>
                  <a:pt x="85" y="112"/>
                  <a:pt x="84" y="119"/>
                </a:cubicBezTo>
                <a:cubicBezTo>
                  <a:pt x="82" y="128"/>
                  <a:pt x="62" y="134"/>
                  <a:pt x="58" y="136"/>
                </a:cubicBezTo>
                <a:cubicBezTo>
                  <a:pt x="54" y="138"/>
                  <a:pt x="44" y="142"/>
                  <a:pt x="34" y="146"/>
                </a:cubicBezTo>
                <a:cubicBezTo>
                  <a:pt x="26" y="150"/>
                  <a:pt x="13" y="161"/>
                  <a:pt x="8" y="172"/>
                </a:cubicBezTo>
                <a:cubicBezTo>
                  <a:pt x="3" y="182"/>
                  <a:pt x="0" y="221"/>
                  <a:pt x="1" y="228"/>
                </a:cubicBezTo>
                <a:cubicBezTo>
                  <a:pt x="2" y="233"/>
                  <a:pt x="52" y="236"/>
                  <a:pt x="103" y="236"/>
                </a:cubicBezTo>
                <a:cubicBezTo>
                  <a:pt x="104" y="223"/>
                  <a:pt x="107" y="196"/>
                  <a:pt x="111" y="188"/>
                </a:cubicBezTo>
                <a:close/>
                <a:moveTo>
                  <a:pt x="328" y="250"/>
                </a:moveTo>
                <a:cubicBezTo>
                  <a:pt x="328" y="243"/>
                  <a:pt x="326" y="218"/>
                  <a:pt x="323" y="200"/>
                </a:cubicBezTo>
                <a:cubicBezTo>
                  <a:pt x="322" y="191"/>
                  <a:pt x="314" y="182"/>
                  <a:pt x="309" y="177"/>
                </a:cubicBezTo>
                <a:cubicBezTo>
                  <a:pt x="304" y="173"/>
                  <a:pt x="280" y="163"/>
                  <a:pt x="278" y="162"/>
                </a:cubicBezTo>
                <a:cubicBezTo>
                  <a:pt x="273" y="161"/>
                  <a:pt x="259" y="154"/>
                  <a:pt x="255" y="150"/>
                </a:cubicBezTo>
                <a:cubicBezTo>
                  <a:pt x="252" y="147"/>
                  <a:pt x="251" y="142"/>
                  <a:pt x="251" y="133"/>
                </a:cubicBezTo>
                <a:cubicBezTo>
                  <a:pt x="252" y="125"/>
                  <a:pt x="253" y="124"/>
                  <a:pt x="256" y="115"/>
                </a:cubicBezTo>
                <a:cubicBezTo>
                  <a:pt x="260" y="110"/>
                  <a:pt x="266" y="98"/>
                  <a:pt x="267" y="88"/>
                </a:cubicBezTo>
                <a:cubicBezTo>
                  <a:pt x="268" y="80"/>
                  <a:pt x="265" y="73"/>
                  <a:pt x="265" y="73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65" y="61"/>
                  <a:pt x="266" y="55"/>
                  <a:pt x="264" y="49"/>
                </a:cubicBezTo>
                <a:cubicBezTo>
                  <a:pt x="260" y="37"/>
                  <a:pt x="248" y="30"/>
                  <a:pt x="246" y="29"/>
                </a:cubicBezTo>
                <a:cubicBezTo>
                  <a:pt x="242" y="26"/>
                  <a:pt x="232" y="24"/>
                  <a:pt x="228" y="23"/>
                </a:cubicBezTo>
                <a:cubicBezTo>
                  <a:pt x="225" y="22"/>
                  <a:pt x="220" y="23"/>
                  <a:pt x="215" y="23"/>
                </a:cubicBezTo>
                <a:cubicBezTo>
                  <a:pt x="211" y="23"/>
                  <a:pt x="206" y="26"/>
                  <a:pt x="203" y="27"/>
                </a:cubicBezTo>
                <a:cubicBezTo>
                  <a:pt x="200" y="27"/>
                  <a:pt x="198" y="22"/>
                  <a:pt x="198" y="22"/>
                </a:cubicBezTo>
                <a:cubicBezTo>
                  <a:pt x="196" y="24"/>
                  <a:pt x="196" y="28"/>
                  <a:pt x="196" y="28"/>
                </a:cubicBezTo>
                <a:cubicBezTo>
                  <a:pt x="191" y="25"/>
                  <a:pt x="185" y="27"/>
                  <a:pt x="185" y="27"/>
                </a:cubicBezTo>
                <a:cubicBezTo>
                  <a:pt x="189" y="27"/>
                  <a:pt x="192" y="32"/>
                  <a:pt x="192" y="34"/>
                </a:cubicBezTo>
                <a:cubicBezTo>
                  <a:pt x="192" y="36"/>
                  <a:pt x="183" y="47"/>
                  <a:pt x="181" y="52"/>
                </a:cubicBezTo>
                <a:cubicBezTo>
                  <a:pt x="178" y="57"/>
                  <a:pt x="180" y="73"/>
                  <a:pt x="180" y="73"/>
                </a:cubicBezTo>
                <a:cubicBezTo>
                  <a:pt x="175" y="81"/>
                  <a:pt x="180" y="101"/>
                  <a:pt x="181" y="103"/>
                </a:cubicBezTo>
                <a:cubicBezTo>
                  <a:pt x="182" y="105"/>
                  <a:pt x="185" y="112"/>
                  <a:pt x="188" y="115"/>
                </a:cubicBezTo>
                <a:cubicBezTo>
                  <a:pt x="192" y="120"/>
                  <a:pt x="197" y="134"/>
                  <a:pt x="196" y="141"/>
                </a:cubicBezTo>
                <a:cubicBezTo>
                  <a:pt x="195" y="150"/>
                  <a:pt x="174" y="156"/>
                  <a:pt x="170" y="158"/>
                </a:cubicBezTo>
                <a:cubicBezTo>
                  <a:pt x="166" y="160"/>
                  <a:pt x="156" y="164"/>
                  <a:pt x="146" y="168"/>
                </a:cubicBezTo>
                <a:cubicBezTo>
                  <a:pt x="139" y="172"/>
                  <a:pt x="126" y="183"/>
                  <a:pt x="121" y="194"/>
                </a:cubicBezTo>
                <a:cubicBezTo>
                  <a:pt x="116" y="204"/>
                  <a:pt x="113" y="243"/>
                  <a:pt x="114" y="250"/>
                </a:cubicBezTo>
                <a:cubicBezTo>
                  <a:pt x="115" y="261"/>
                  <a:pt x="328" y="261"/>
                  <a:pt x="328" y="2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36">
            <a:extLst>
              <a:ext uri="{FF2B5EF4-FFF2-40B4-BE49-F238E27FC236}">
                <a16:creationId xmlns:a16="http://schemas.microsoft.com/office/drawing/2014/main" id="{9F257EDD-0888-173F-7632-E1256708027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181502" y="2087789"/>
            <a:ext cx="1318563" cy="784300"/>
          </a:xfrm>
          <a:custGeom>
            <a:avLst/>
            <a:gdLst>
              <a:gd name="T0" fmla="*/ 197 w 308"/>
              <a:gd name="T1" fmla="*/ 143 h 282"/>
              <a:gd name="T2" fmla="*/ 196 w 308"/>
              <a:gd name="T3" fmla="*/ 115 h 282"/>
              <a:gd name="T4" fmla="*/ 172 w 308"/>
              <a:gd name="T5" fmla="*/ 112 h 282"/>
              <a:gd name="T6" fmla="*/ 166 w 308"/>
              <a:gd name="T7" fmla="*/ 86 h 282"/>
              <a:gd name="T8" fmla="*/ 139 w 308"/>
              <a:gd name="T9" fmla="*/ 85 h 282"/>
              <a:gd name="T10" fmla="*/ 121 w 308"/>
              <a:gd name="T11" fmla="*/ 74 h 282"/>
              <a:gd name="T12" fmla="*/ 101 w 308"/>
              <a:gd name="T13" fmla="*/ 68 h 282"/>
              <a:gd name="T14" fmla="*/ 90 w 308"/>
              <a:gd name="T15" fmla="*/ 81 h 282"/>
              <a:gd name="T16" fmla="*/ 68 w 308"/>
              <a:gd name="T17" fmla="*/ 80 h 282"/>
              <a:gd name="T18" fmla="*/ 43 w 308"/>
              <a:gd name="T19" fmla="*/ 94 h 282"/>
              <a:gd name="T20" fmla="*/ 33 w 308"/>
              <a:gd name="T21" fmla="*/ 113 h 282"/>
              <a:gd name="T22" fmla="*/ 10 w 308"/>
              <a:gd name="T23" fmla="*/ 128 h 282"/>
              <a:gd name="T24" fmla="*/ 19 w 308"/>
              <a:gd name="T25" fmla="*/ 150 h 282"/>
              <a:gd name="T26" fmla="*/ 0 w 308"/>
              <a:gd name="T27" fmla="*/ 169 h 282"/>
              <a:gd name="T28" fmla="*/ 12 w 308"/>
              <a:gd name="T29" fmla="*/ 192 h 282"/>
              <a:gd name="T30" fmla="*/ 11 w 308"/>
              <a:gd name="T31" fmla="*/ 213 h 282"/>
              <a:gd name="T32" fmla="*/ 26 w 308"/>
              <a:gd name="T33" fmla="*/ 239 h 282"/>
              <a:gd name="T34" fmla="*/ 45 w 308"/>
              <a:gd name="T35" fmla="*/ 249 h 282"/>
              <a:gd name="T36" fmla="*/ 59 w 308"/>
              <a:gd name="T37" fmla="*/ 271 h 282"/>
              <a:gd name="T38" fmla="*/ 83 w 308"/>
              <a:gd name="T39" fmla="*/ 263 h 282"/>
              <a:gd name="T40" fmla="*/ 100 w 308"/>
              <a:gd name="T41" fmla="*/ 282 h 282"/>
              <a:gd name="T42" fmla="*/ 124 w 308"/>
              <a:gd name="T43" fmla="*/ 270 h 282"/>
              <a:gd name="T44" fmla="*/ 145 w 308"/>
              <a:gd name="T45" fmla="*/ 271 h 282"/>
              <a:gd name="T46" fmla="*/ 170 w 308"/>
              <a:gd name="T47" fmla="*/ 256 h 282"/>
              <a:gd name="T48" fmla="*/ 180 w 308"/>
              <a:gd name="T49" fmla="*/ 237 h 282"/>
              <a:gd name="T50" fmla="*/ 203 w 308"/>
              <a:gd name="T51" fmla="*/ 223 h 282"/>
              <a:gd name="T52" fmla="*/ 194 w 308"/>
              <a:gd name="T53" fmla="*/ 200 h 282"/>
              <a:gd name="T54" fmla="*/ 214 w 308"/>
              <a:gd name="T55" fmla="*/ 182 h 282"/>
              <a:gd name="T56" fmla="*/ 214 w 308"/>
              <a:gd name="T57" fmla="*/ 168 h 282"/>
              <a:gd name="T58" fmla="*/ 107 w 308"/>
              <a:gd name="T59" fmla="*/ 199 h 282"/>
              <a:gd name="T60" fmla="*/ 131 w 308"/>
              <a:gd name="T61" fmla="*/ 175 h 282"/>
              <a:gd name="T62" fmla="*/ 297 w 308"/>
              <a:gd name="T63" fmla="*/ 51 h 282"/>
              <a:gd name="T64" fmla="*/ 302 w 308"/>
              <a:gd name="T65" fmla="*/ 36 h 282"/>
              <a:gd name="T66" fmla="*/ 288 w 308"/>
              <a:gd name="T67" fmla="*/ 27 h 282"/>
              <a:gd name="T68" fmla="*/ 283 w 308"/>
              <a:gd name="T69" fmla="*/ 16 h 282"/>
              <a:gd name="T70" fmla="*/ 267 w 308"/>
              <a:gd name="T71" fmla="*/ 7 h 282"/>
              <a:gd name="T72" fmla="*/ 255 w 308"/>
              <a:gd name="T73" fmla="*/ 8 h 282"/>
              <a:gd name="T74" fmla="*/ 248 w 308"/>
              <a:gd name="T75" fmla="*/ 0 h 282"/>
              <a:gd name="T76" fmla="*/ 236 w 308"/>
              <a:gd name="T77" fmla="*/ 3 h 282"/>
              <a:gd name="T78" fmla="*/ 225 w 308"/>
              <a:gd name="T79" fmla="*/ 10 h 282"/>
              <a:gd name="T80" fmla="*/ 209 w 308"/>
              <a:gd name="T81" fmla="*/ 11 h 282"/>
              <a:gd name="T82" fmla="*/ 207 w 308"/>
              <a:gd name="T83" fmla="*/ 25 h 282"/>
              <a:gd name="T84" fmla="*/ 192 w 308"/>
              <a:gd name="T85" fmla="*/ 28 h 282"/>
              <a:gd name="T86" fmla="*/ 191 w 308"/>
              <a:gd name="T87" fmla="*/ 44 h 282"/>
              <a:gd name="T88" fmla="*/ 184 w 308"/>
              <a:gd name="T89" fmla="*/ 56 h 282"/>
              <a:gd name="T90" fmla="*/ 184 w 308"/>
              <a:gd name="T91" fmla="*/ 73 h 282"/>
              <a:gd name="T92" fmla="*/ 191 w 308"/>
              <a:gd name="T93" fmla="*/ 83 h 282"/>
              <a:gd name="T94" fmla="*/ 192 w 308"/>
              <a:gd name="T95" fmla="*/ 99 h 282"/>
              <a:gd name="T96" fmla="*/ 206 w 308"/>
              <a:gd name="T97" fmla="*/ 101 h 282"/>
              <a:gd name="T98" fmla="*/ 209 w 308"/>
              <a:gd name="T99" fmla="*/ 117 h 282"/>
              <a:gd name="T100" fmla="*/ 225 w 308"/>
              <a:gd name="T101" fmla="*/ 118 h 282"/>
              <a:gd name="T102" fmla="*/ 236 w 308"/>
              <a:gd name="T103" fmla="*/ 124 h 282"/>
              <a:gd name="T104" fmla="*/ 253 w 308"/>
              <a:gd name="T105" fmla="*/ 124 h 282"/>
              <a:gd name="T106" fmla="*/ 264 w 308"/>
              <a:gd name="T107" fmla="*/ 118 h 282"/>
              <a:gd name="T108" fmla="*/ 280 w 308"/>
              <a:gd name="T109" fmla="*/ 117 h 282"/>
              <a:gd name="T110" fmla="*/ 282 w 308"/>
              <a:gd name="T111" fmla="*/ 103 h 282"/>
              <a:gd name="T112" fmla="*/ 298 w 308"/>
              <a:gd name="T113" fmla="*/ 99 h 282"/>
              <a:gd name="T114" fmla="*/ 299 w 308"/>
              <a:gd name="T115" fmla="*/ 83 h 282"/>
              <a:gd name="T116" fmla="*/ 305 w 308"/>
              <a:gd name="T117" fmla="*/ 73 h 282"/>
              <a:gd name="T118" fmla="*/ 308 w 308"/>
              <a:gd name="T119" fmla="*/ 61 h 282"/>
              <a:gd name="T120" fmla="*/ 301 w 308"/>
              <a:gd name="T121" fmla="*/ 54 h 282"/>
              <a:gd name="T122" fmla="*/ 245 w 308"/>
              <a:gd name="T123" fmla="*/ 5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08" h="282">
                <a:moveTo>
                  <a:pt x="201" y="158"/>
                </a:moveTo>
                <a:cubicBezTo>
                  <a:pt x="198" y="157"/>
                  <a:pt x="195" y="155"/>
                  <a:pt x="195" y="153"/>
                </a:cubicBezTo>
                <a:cubicBezTo>
                  <a:pt x="195" y="151"/>
                  <a:pt x="195" y="145"/>
                  <a:pt x="197" y="143"/>
                </a:cubicBezTo>
                <a:cubicBezTo>
                  <a:pt x="202" y="137"/>
                  <a:pt x="202" y="137"/>
                  <a:pt x="202" y="137"/>
                </a:cubicBezTo>
                <a:cubicBezTo>
                  <a:pt x="204" y="135"/>
                  <a:pt x="205" y="131"/>
                  <a:pt x="203" y="128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4" y="113"/>
                  <a:pt x="191" y="111"/>
                  <a:pt x="188" y="112"/>
                </a:cubicBezTo>
                <a:cubicBezTo>
                  <a:pt x="180" y="113"/>
                  <a:pt x="180" y="113"/>
                  <a:pt x="180" y="113"/>
                </a:cubicBezTo>
                <a:cubicBezTo>
                  <a:pt x="177" y="114"/>
                  <a:pt x="173" y="113"/>
                  <a:pt x="172" y="112"/>
                </a:cubicBezTo>
                <a:cubicBezTo>
                  <a:pt x="171" y="111"/>
                  <a:pt x="168" y="105"/>
                  <a:pt x="169" y="102"/>
                </a:cubicBezTo>
                <a:cubicBezTo>
                  <a:pt x="170" y="94"/>
                  <a:pt x="170" y="94"/>
                  <a:pt x="170" y="94"/>
                </a:cubicBezTo>
                <a:cubicBezTo>
                  <a:pt x="171" y="91"/>
                  <a:pt x="169" y="87"/>
                  <a:pt x="166" y="86"/>
                </a:cubicBezTo>
                <a:cubicBezTo>
                  <a:pt x="154" y="79"/>
                  <a:pt x="154" y="79"/>
                  <a:pt x="154" y="79"/>
                </a:cubicBezTo>
                <a:cubicBezTo>
                  <a:pt x="151" y="77"/>
                  <a:pt x="147" y="78"/>
                  <a:pt x="145" y="80"/>
                </a:cubicBezTo>
                <a:cubicBezTo>
                  <a:pt x="139" y="85"/>
                  <a:pt x="139" y="85"/>
                  <a:pt x="139" y="85"/>
                </a:cubicBezTo>
                <a:cubicBezTo>
                  <a:pt x="137" y="87"/>
                  <a:pt x="134" y="88"/>
                  <a:pt x="132" y="88"/>
                </a:cubicBezTo>
                <a:cubicBezTo>
                  <a:pt x="130" y="87"/>
                  <a:pt x="125" y="84"/>
                  <a:pt x="124" y="81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0" y="71"/>
                  <a:pt x="117" y="68"/>
                  <a:pt x="114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09" y="68"/>
                  <a:pt x="104" y="68"/>
                  <a:pt x="101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97" y="68"/>
                  <a:pt x="93" y="71"/>
                  <a:pt x="92" y="74"/>
                </a:cubicBezTo>
                <a:cubicBezTo>
                  <a:pt x="90" y="81"/>
                  <a:pt x="90" y="81"/>
                  <a:pt x="90" y="81"/>
                </a:cubicBezTo>
                <a:cubicBezTo>
                  <a:pt x="89" y="84"/>
                  <a:pt x="87" y="86"/>
                  <a:pt x="85" y="87"/>
                </a:cubicBezTo>
                <a:cubicBezTo>
                  <a:pt x="83" y="87"/>
                  <a:pt x="76" y="87"/>
                  <a:pt x="74" y="85"/>
                </a:cubicBezTo>
                <a:cubicBezTo>
                  <a:pt x="68" y="80"/>
                  <a:pt x="68" y="80"/>
                  <a:pt x="68" y="80"/>
                </a:cubicBezTo>
                <a:cubicBezTo>
                  <a:pt x="66" y="78"/>
                  <a:pt x="62" y="77"/>
                  <a:pt x="59" y="79"/>
                </a:cubicBezTo>
                <a:cubicBezTo>
                  <a:pt x="47" y="86"/>
                  <a:pt x="47" y="86"/>
                  <a:pt x="47" y="86"/>
                </a:cubicBezTo>
                <a:cubicBezTo>
                  <a:pt x="44" y="87"/>
                  <a:pt x="43" y="91"/>
                  <a:pt x="43" y="94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5"/>
                  <a:pt x="45" y="109"/>
                  <a:pt x="44" y="110"/>
                </a:cubicBezTo>
                <a:cubicBezTo>
                  <a:pt x="42" y="111"/>
                  <a:pt x="36" y="114"/>
                  <a:pt x="33" y="113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3" y="111"/>
                  <a:pt x="19" y="113"/>
                  <a:pt x="18" y="115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9" y="131"/>
                  <a:pt x="9" y="135"/>
                  <a:pt x="11" y="137"/>
                </a:cubicBezTo>
                <a:cubicBezTo>
                  <a:pt x="16" y="143"/>
                  <a:pt x="16" y="143"/>
                  <a:pt x="16" y="143"/>
                </a:cubicBezTo>
                <a:cubicBezTo>
                  <a:pt x="18" y="145"/>
                  <a:pt x="20" y="148"/>
                  <a:pt x="19" y="150"/>
                </a:cubicBezTo>
                <a:cubicBezTo>
                  <a:pt x="19" y="152"/>
                  <a:pt x="15" y="157"/>
                  <a:pt x="12" y="159"/>
                </a:cubicBezTo>
                <a:cubicBezTo>
                  <a:pt x="5" y="162"/>
                  <a:pt x="5" y="162"/>
                  <a:pt x="5" y="162"/>
                </a:cubicBezTo>
                <a:cubicBezTo>
                  <a:pt x="2" y="163"/>
                  <a:pt x="0" y="166"/>
                  <a:pt x="0" y="169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5"/>
                  <a:pt x="2" y="189"/>
                  <a:pt x="5" y="190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5" y="193"/>
                  <a:pt x="18" y="195"/>
                  <a:pt x="18" y="197"/>
                </a:cubicBezTo>
                <a:cubicBezTo>
                  <a:pt x="19" y="199"/>
                  <a:pt x="18" y="205"/>
                  <a:pt x="16" y="208"/>
                </a:cubicBezTo>
                <a:cubicBezTo>
                  <a:pt x="11" y="213"/>
                  <a:pt x="11" y="213"/>
                  <a:pt x="11" y="213"/>
                </a:cubicBezTo>
                <a:cubicBezTo>
                  <a:pt x="9" y="216"/>
                  <a:pt x="9" y="220"/>
                  <a:pt x="10" y="223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9" y="238"/>
                  <a:pt x="23" y="239"/>
                  <a:pt x="26" y="239"/>
                </a:cubicBezTo>
                <a:cubicBezTo>
                  <a:pt x="33" y="237"/>
                  <a:pt x="33" y="237"/>
                  <a:pt x="33" y="237"/>
                </a:cubicBezTo>
                <a:cubicBezTo>
                  <a:pt x="36" y="236"/>
                  <a:pt x="40" y="237"/>
                  <a:pt x="41" y="238"/>
                </a:cubicBezTo>
                <a:cubicBezTo>
                  <a:pt x="42" y="240"/>
                  <a:pt x="45" y="245"/>
                  <a:pt x="45" y="249"/>
                </a:cubicBezTo>
                <a:cubicBezTo>
                  <a:pt x="43" y="256"/>
                  <a:pt x="43" y="256"/>
                  <a:pt x="43" y="256"/>
                </a:cubicBezTo>
                <a:cubicBezTo>
                  <a:pt x="43" y="259"/>
                  <a:pt x="44" y="263"/>
                  <a:pt x="47" y="264"/>
                </a:cubicBezTo>
                <a:cubicBezTo>
                  <a:pt x="59" y="271"/>
                  <a:pt x="59" y="271"/>
                  <a:pt x="59" y="271"/>
                </a:cubicBezTo>
                <a:cubicBezTo>
                  <a:pt x="62" y="273"/>
                  <a:pt x="66" y="273"/>
                  <a:pt x="68" y="271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76" y="263"/>
                  <a:pt x="80" y="262"/>
                  <a:pt x="83" y="263"/>
                </a:cubicBezTo>
                <a:cubicBezTo>
                  <a:pt x="86" y="264"/>
                  <a:pt x="89" y="267"/>
                  <a:pt x="90" y="270"/>
                </a:cubicBezTo>
                <a:cubicBezTo>
                  <a:pt x="92" y="277"/>
                  <a:pt x="92" y="277"/>
                  <a:pt x="92" y="277"/>
                </a:cubicBezTo>
                <a:cubicBezTo>
                  <a:pt x="93" y="280"/>
                  <a:pt x="97" y="282"/>
                  <a:pt x="100" y="282"/>
                </a:cubicBezTo>
                <a:cubicBezTo>
                  <a:pt x="114" y="282"/>
                  <a:pt x="114" y="282"/>
                  <a:pt x="114" y="282"/>
                </a:cubicBezTo>
                <a:cubicBezTo>
                  <a:pt x="117" y="282"/>
                  <a:pt x="120" y="280"/>
                  <a:pt x="121" y="277"/>
                </a:cubicBezTo>
                <a:cubicBezTo>
                  <a:pt x="124" y="270"/>
                  <a:pt x="124" y="270"/>
                  <a:pt x="124" y="270"/>
                </a:cubicBezTo>
                <a:cubicBezTo>
                  <a:pt x="125" y="267"/>
                  <a:pt x="127" y="264"/>
                  <a:pt x="129" y="264"/>
                </a:cubicBezTo>
                <a:cubicBezTo>
                  <a:pt x="131" y="263"/>
                  <a:pt x="137" y="263"/>
                  <a:pt x="139" y="265"/>
                </a:cubicBezTo>
                <a:cubicBezTo>
                  <a:pt x="145" y="271"/>
                  <a:pt x="145" y="271"/>
                  <a:pt x="145" y="271"/>
                </a:cubicBezTo>
                <a:cubicBezTo>
                  <a:pt x="147" y="273"/>
                  <a:pt x="151" y="273"/>
                  <a:pt x="154" y="272"/>
                </a:cubicBezTo>
                <a:cubicBezTo>
                  <a:pt x="166" y="264"/>
                  <a:pt x="166" y="264"/>
                  <a:pt x="166" y="264"/>
                </a:cubicBezTo>
                <a:cubicBezTo>
                  <a:pt x="169" y="263"/>
                  <a:pt x="171" y="259"/>
                  <a:pt x="170" y="256"/>
                </a:cubicBezTo>
                <a:cubicBezTo>
                  <a:pt x="169" y="249"/>
                  <a:pt x="169" y="249"/>
                  <a:pt x="169" y="249"/>
                </a:cubicBezTo>
                <a:cubicBezTo>
                  <a:pt x="168" y="245"/>
                  <a:pt x="169" y="242"/>
                  <a:pt x="170" y="241"/>
                </a:cubicBezTo>
                <a:cubicBezTo>
                  <a:pt x="171" y="239"/>
                  <a:pt x="177" y="236"/>
                  <a:pt x="180" y="237"/>
                </a:cubicBezTo>
                <a:cubicBezTo>
                  <a:pt x="188" y="239"/>
                  <a:pt x="188" y="239"/>
                  <a:pt x="188" y="239"/>
                </a:cubicBezTo>
                <a:cubicBezTo>
                  <a:pt x="191" y="239"/>
                  <a:pt x="194" y="238"/>
                  <a:pt x="196" y="235"/>
                </a:cubicBezTo>
                <a:cubicBezTo>
                  <a:pt x="203" y="223"/>
                  <a:pt x="203" y="223"/>
                  <a:pt x="203" y="223"/>
                </a:cubicBezTo>
                <a:cubicBezTo>
                  <a:pt x="205" y="220"/>
                  <a:pt x="204" y="216"/>
                  <a:pt x="202" y="213"/>
                </a:cubicBezTo>
                <a:cubicBezTo>
                  <a:pt x="197" y="208"/>
                  <a:pt x="197" y="208"/>
                  <a:pt x="197" y="208"/>
                </a:cubicBezTo>
                <a:cubicBezTo>
                  <a:pt x="195" y="205"/>
                  <a:pt x="194" y="202"/>
                  <a:pt x="194" y="200"/>
                </a:cubicBezTo>
                <a:cubicBezTo>
                  <a:pt x="195" y="199"/>
                  <a:pt x="198" y="193"/>
                  <a:pt x="201" y="192"/>
                </a:cubicBezTo>
                <a:cubicBezTo>
                  <a:pt x="208" y="190"/>
                  <a:pt x="208" y="190"/>
                  <a:pt x="208" y="190"/>
                </a:cubicBezTo>
                <a:cubicBezTo>
                  <a:pt x="211" y="189"/>
                  <a:pt x="214" y="185"/>
                  <a:pt x="214" y="182"/>
                </a:cubicBezTo>
                <a:cubicBezTo>
                  <a:pt x="214" y="181"/>
                  <a:pt x="214" y="181"/>
                  <a:pt x="214" y="181"/>
                </a:cubicBezTo>
                <a:cubicBezTo>
                  <a:pt x="214" y="178"/>
                  <a:pt x="214" y="173"/>
                  <a:pt x="214" y="170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4" y="165"/>
                  <a:pt x="211" y="162"/>
                  <a:pt x="208" y="161"/>
                </a:cubicBezTo>
                <a:lnTo>
                  <a:pt x="201" y="158"/>
                </a:lnTo>
                <a:close/>
                <a:moveTo>
                  <a:pt x="107" y="199"/>
                </a:moveTo>
                <a:cubicBezTo>
                  <a:pt x="93" y="199"/>
                  <a:pt x="83" y="188"/>
                  <a:pt x="83" y="175"/>
                </a:cubicBezTo>
                <a:cubicBezTo>
                  <a:pt x="83" y="162"/>
                  <a:pt x="93" y="151"/>
                  <a:pt x="107" y="151"/>
                </a:cubicBezTo>
                <a:cubicBezTo>
                  <a:pt x="120" y="151"/>
                  <a:pt x="131" y="162"/>
                  <a:pt x="131" y="175"/>
                </a:cubicBezTo>
                <a:cubicBezTo>
                  <a:pt x="131" y="188"/>
                  <a:pt x="120" y="199"/>
                  <a:pt x="107" y="199"/>
                </a:cubicBezTo>
                <a:close/>
                <a:moveTo>
                  <a:pt x="301" y="54"/>
                </a:moveTo>
                <a:cubicBezTo>
                  <a:pt x="299" y="53"/>
                  <a:pt x="298" y="52"/>
                  <a:pt x="297" y="51"/>
                </a:cubicBezTo>
                <a:cubicBezTo>
                  <a:pt x="297" y="50"/>
                  <a:pt x="297" y="46"/>
                  <a:pt x="299" y="44"/>
                </a:cubicBezTo>
                <a:cubicBezTo>
                  <a:pt x="301" y="41"/>
                  <a:pt x="301" y="41"/>
                  <a:pt x="301" y="41"/>
                </a:cubicBezTo>
                <a:cubicBezTo>
                  <a:pt x="303" y="40"/>
                  <a:pt x="303" y="37"/>
                  <a:pt x="302" y="36"/>
                </a:cubicBezTo>
                <a:cubicBezTo>
                  <a:pt x="298" y="28"/>
                  <a:pt x="298" y="28"/>
                  <a:pt x="298" y="28"/>
                </a:cubicBezTo>
                <a:cubicBezTo>
                  <a:pt x="297" y="27"/>
                  <a:pt x="295" y="26"/>
                  <a:pt x="293" y="26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6" y="27"/>
                  <a:pt x="284" y="27"/>
                  <a:pt x="284" y="26"/>
                </a:cubicBezTo>
                <a:cubicBezTo>
                  <a:pt x="283" y="26"/>
                  <a:pt x="281" y="22"/>
                  <a:pt x="282" y="20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4"/>
                  <a:pt x="282" y="12"/>
                  <a:pt x="280" y="11"/>
                </a:cubicBezTo>
                <a:cubicBezTo>
                  <a:pt x="273" y="7"/>
                  <a:pt x="273" y="7"/>
                  <a:pt x="273" y="7"/>
                </a:cubicBezTo>
                <a:cubicBezTo>
                  <a:pt x="271" y="6"/>
                  <a:pt x="269" y="6"/>
                  <a:pt x="267" y="7"/>
                </a:cubicBezTo>
                <a:cubicBezTo>
                  <a:pt x="264" y="10"/>
                  <a:pt x="264" y="10"/>
                  <a:pt x="264" y="10"/>
                </a:cubicBezTo>
                <a:cubicBezTo>
                  <a:pt x="263" y="11"/>
                  <a:pt x="261" y="12"/>
                  <a:pt x="260" y="12"/>
                </a:cubicBezTo>
                <a:cubicBezTo>
                  <a:pt x="259" y="12"/>
                  <a:pt x="255" y="9"/>
                  <a:pt x="255" y="8"/>
                </a:cubicBezTo>
                <a:cubicBezTo>
                  <a:pt x="253" y="3"/>
                  <a:pt x="253" y="3"/>
                  <a:pt x="253" y="3"/>
                </a:cubicBezTo>
                <a:cubicBezTo>
                  <a:pt x="253" y="2"/>
                  <a:pt x="251" y="0"/>
                  <a:pt x="249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6" y="0"/>
                  <a:pt x="243" y="0"/>
                  <a:pt x="241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39" y="0"/>
                  <a:pt x="237" y="2"/>
                  <a:pt x="236" y="3"/>
                </a:cubicBezTo>
                <a:cubicBezTo>
                  <a:pt x="235" y="8"/>
                  <a:pt x="235" y="8"/>
                  <a:pt x="235" y="8"/>
                </a:cubicBezTo>
                <a:cubicBezTo>
                  <a:pt x="234" y="9"/>
                  <a:pt x="233" y="11"/>
                  <a:pt x="232" y="11"/>
                </a:cubicBezTo>
                <a:cubicBezTo>
                  <a:pt x="231" y="12"/>
                  <a:pt x="227" y="11"/>
                  <a:pt x="225" y="10"/>
                </a:cubicBezTo>
                <a:cubicBezTo>
                  <a:pt x="222" y="7"/>
                  <a:pt x="222" y="7"/>
                  <a:pt x="222" y="7"/>
                </a:cubicBezTo>
                <a:cubicBezTo>
                  <a:pt x="220" y="6"/>
                  <a:pt x="218" y="6"/>
                  <a:pt x="216" y="7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8" y="12"/>
                  <a:pt x="207" y="14"/>
                  <a:pt x="207" y="16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208" y="22"/>
                  <a:pt x="208" y="24"/>
                  <a:pt x="207" y="25"/>
                </a:cubicBezTo>
                <a:cubicBezTo>
                  <a:pt x="206" y="26"/>
                  <a:pt x="203" y="27"/>
                  <a:pt x="201" y="27"/>
                </a:cubicBezTo>
                <a:cubicBezTo>
                  <a:pt x="197" y="26"/>
                  <a:pt x="197" y="26"/>
                  <a:pt x="197" y="26"/>
                </a:cubicBezTo>
                <a:cubicBezTo>
                  <a:pt x="195" y="26"/>
                  <a:pt x="193" y="27"/>
                  <a:pt x="192" y="28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6" y="37"/>
                  <a:pt x="187" y="40"/>
                  <a:pt x="188" y="41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92" y="46"/>
                  <a:pt x="193" y="48"/>
                  <a:pt x="193" y="49"/>
                </a:cubicBezTo>
                <a:cubicBezTo>
                  <a:pt x="192" y="50"/>
                  <a:pt x="190" y="53"/>
                  <a:pt x="189" y="54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82" y="56"/>
                  <a:pt x="181" y="59"/>
                  <a:pt x="181" y="60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81" y="70"/>
                  <a:pt x="182" y="72"/>
                  <a:pt x="184" y="73"/>
                </a:cubicBezTo>
                <a:cubicBezTo>
                  <a:pt x="189" y="74"/>
                  <a:pt x="189" y="74"/>
                  <a:pt x="189" y="74"/>
                </a:cubicBezTo>
                <a:cubicBezTo>
                  <a:pt x="190" y="75"/>
                  <a:pt x="192" y="76"/>
                  <a:pt x="192" y="77"/>
                </a:cubicBezTo>
                <a:cubicBezTo>
                  <a:pt x="192" y="78"/>
                  <a:pt x="192" y="82"/>
                  <a:pt x="191" y="83"/>
                </a:cubicBezTo>
                <a:cubicBezTo>
                  <a:pt x="188" y="87"/>
                  <a:pt x="188" y="87"/>
                  <a:pt x="188" y="87"/>
                </a:cubicBezTo>
                <a:cubicBezTo>
                  <a:pt x="187" y="88"/>
                  <a:pt x="186" y="91"/>
                  <a:pt x="187" y="92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3" y="101"/>
                  <a:pt x="195" y="102"/>
                  <a:pt x="197" y="102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03" y="100"/>
                  <a:pt x="205" y="101"/>
                  <a:pt x="206" y="101"/>
                </a:cubicBezTo>
                <a:cubicBezTo>
                  <a:pt x="206" y="102"/>
                  <a:pt x="208" y="106"/>
                  <a:pt x="208" y="108"/>
                </a:cubicBezTo>
                <a:cubicBezTo>
                  <a:pt x="207" y="112"/>
                  <a:pt x="207" y="112"/>
                  <a:pt x="207" y="112"/>
                </a:cubicBezTo>
                <a:cubicBezTo>
                  <a:pt x="207" y="114"/>
                  <a:pt x="208" y="116"/>
                  <a:pt x="209" y="117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18" y="122"/>
                  <a:pt x="220" y="122"/>
                  <a:pt x="222" y="121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7" y="116"/>
                  <a:pt x="229" y="116"/>
                  <a:pt x="231" y="116"/>
                </a:cubicBezTo>
                <a:cubicBezTo>
                  <a:pt x="232" y="117"/>
                  <a:pt x="234" y="118"/>
                  <a:pt x="235" y="120"/>
                </a:cubicBezTo>
                <a:cubicBezTo>
                  <a:pt x="236" y="124"/>
                  <a:pt x="236" y="124"/>
                  <a:pt x="236" y="124"/>
                </a:cubicBezTo>
                <a:cubicBezTo>
                  <a:pt x="237" y="126"/>
                  <a:pt x="239" y="128"/>
                  <a:pt x="240" y="128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51" y="128"/>
                  <a:pt x="253" y="126"/>
                  <a:pt x="253" y="124"/>
                </a:cubicBezTo>
                <a:cubicBezTo>
                  <a:pt x="255" y="120"/>
                  <a:pt x="255" y="120"/>
                  <a:pt x="255" y="120"/>
                </a:cubicBezTo>
                <a:cubicBezTo>
                  <a:pt x="255" y="118"/>
                  <a:pt x="257" y="117"/>
                  <a:pt x="258" y="116"/>
                </a:cubicBezTo>
                <a:cubicBezTo>
                  <a:pt x="259" y="116"/>
                  <a:pt x="263" y="116"/>
                  <a:pt x="264" y="118"/>
                </a:cubicBezTo>
                <a:cubicBezTo>
                  <a:pt x="267" y="121"/>
                  <a:pt x="267" y="121"/>
                  <a:pt x="267" y="121"/>
                </a:cubicBezTo>
                <a:cubicBezTo>
                  <a:pt x="269" y="122"/>
                  <a:pt x="271" y="122"/>
                  <a:pt x="273" y="121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282" y="116"/>
                  <a:pt x="283" y="114"/>
                  <a:pt x="283" y="112"/>
                </a:cubicBezTo>
                <a:cubicBezTo>
                  <a:pt x="282" y="108"/>
                  <a:pt x="282" y="108"/>
                  <a:pt x="282" y="108"/>
                </a:cubicBezTo>
                <a:cubicBezTo>
                  <a:pt x="281" y="106"/>
                  <a:pt x="282" y="104"/>
                  <a:pt x="282" y="103"/>
                </a:cubicBezTo>
                <a:cubicBezTo>
                  <a:pt x="283" y="102"/>
                  <a:pt x="286" y="100"/>
                  <a:pt x="288" y="101"/>
                </a:cubicBezTo>
                <a:cubicBezTo>
                  <a:pt x="293" y="102"/>
                  <a:pt x="293" y="102"/>
                  <a:pt x="293" y="102"/>
                </a:cubicBezTo>
                <a:cubicBezTo>
                  <a:pt x="295" y="102"/>
                  <a:pt x="297" y="101"/>
                  <a:pt x="298" y="99"/>
                </a:cubicBezTo>
                <a:cubicBezTo>
                  <a:pt x="302" y="92"/>
                  <a:pt x="302" y="92"/>
                  <a:pt x="302" y="92"/>
                </a:cubicBezTo>
                <a:cubicBezTo>
                  <a:pt x="303" y="91"/>
                  <a:pt x="303" y="88"/>
                  <a:pt x="301" y="87"/>
                </a:cubicBezTo>
                <a:cubicBezTo>
                  <a:pt x="299" y="83"/>
                  <a:pt x="299" y="83"/>
                  <a:pt x="299" y="83"/>
                </a:cubicBezTo>
                <a:cubicBezTo>
                  <a:pt x="297" y="82"/>
                  <a:pt x="297" y="80"/>
                  <a:pt x="297" y="79"/>
                </a:cubicBezTo>
                <a:cubicBezTo>
                  <a:pt x="297" y="78"/>
                  <a:pt x="299" y="75"/>
                  <a:pt x="301" y="74"/>
                </a:cubicBezTo>
                <a:cubicBezTo>
                  <a:pt x="305" y="73"/>
                  <a:pt x="305" y="73"/>
                  <a:pt x="305" y="73"/>
                </a:cubicBezTo>
                <a:cubicBezTo>
                  <a:pt x="307" y="72"/>
                  <a:pt x="308" y="70"/>
                  <a:pt x="308" y="68"/>
                </a:cubicBezTo>
                <a:cubicBezTo>
                  <a:pt x="308" y="67"/>
                  <a:pt x="308" y="67"/>
                  <a:pt x="308" y="67"/>
                </a:cubicBezTo>
                <a:cubicBezTo>
                  <a:pt x="308" y="65"/>
                  <a:pt x="308" y="62"/>
                  <a:pt x="308" y="61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8" y="58"/>
                  <a:pt x="307" y="56"/>
                  <a:pt x="305" y="55"/>
                </a:cubicBezTo>
                <a:lnTo>
                  <a:pt x="301" y="54"/>
                </a:lnTo>
                <a:close/>
                <a:moveTo>
                  <a:pt x="245" y="78"/>
                </a:moveTo>
                <a:cubicBezTo>
                  <a:pt x="237" y="78"/>
                  <a:pt x="230" y="72"/>
                  <a:pt x="230" y="64"/>
                </a:cubicBezTo>
                <a:cubicBezTo>
                  <a:pt x="230" y="56"/>
                  <a:pt x="237" y="50"/>
                  <a:pt x="245" y="50"/>
                </a:cubicBezTo>
                <a:cubicBezTo>
                  <a:pt x="253" y="50"/>
                  <a:pt x="259" y="56"/>
                  <a:pt x="259" y="64"/>
                </a:cubicBezTo>
                <a:cubicBezTo>
                  <a:pt x="259" y="72"/>
                  <a:pt x="253" y="78"/>
                  <a:pt x="245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1ECEE207-60B7-D6E7-EC17-B597D0AE687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39050" y="2194991"/>
            <a:ext cx="1137332" cy="756092"/>
          </a:xfrm>
          <a:custGeom>
            <a:avLst/>
            <a:gdLst>
              <a:gd name="T0" fmla="*/ 0 w 574"/>
              <a:gd name="T1" fmla="*/ 156 h 341"/>
              <a:gd name="T2" fmla="*/ 43 w 574"/>
              <a:gd name="T3" fmla="*/ 154 h 341"/>
              <a:gd name="T4" fmla="*/ 60 w 574"/>
              <a:gd name="T5" fmla="*/ 137 h 341"/>
              <a:gd name="T6" fmla="*/ 182 w 574"/>
              <a:gd name="T7" fmla="*/ 252 h 341"/>
              <a:gd name="T8" fmla="*/ 155 w 574"/>
              <a:gd name="T9" fmla="*/ 236 h 341"/>
              <a:gd name="T10" fmla="*/ 197 w 574"/>
              <a:gd name="T11" fmla="*/ 200 h 341"/>
              <a:gd name="T12" fmla="*/ 151 w 574"/>
              <a:gd name="T13" fmla="*/ 223 h 341"/>
              <a:gd name="T14" fmla="*/ 117 w 574"/>
              <a:gd name="T15" fmla="*/ 195 h 341"/>
              <a:gd name="T16" fmla="*/ 84 w 574"/>
              <a:gd name="T17" fmla="*/ 172 h 341"/>
              <a:gd name="T18" fmla="*/ 173 w 574"/>
              <a:gd name="T19" fmla="*/ 61 h 341"/>
              <a:gd name="T20" fmla="*/ 140 w 574"/>
              <a:gd name="T21" fmla="*/ 69 h 341"/>
              <a:gd name="T22" fmla="*/ 134 w 574"/>
              <a:gd name="T23" fmla="*/ 189 h 341"/>
              <a:gd name="T24" fmla="*/ 234 w 574"/>
              <a:gd name="T25" fmla="*/ 245 h 341"/>
              <a:gd name="T26" fmla="*/ 192 w 574"/>
              <a:gd name="T27" fmla="*/ 280 h 341"/>
              <a:gd name="T28" fmla="*/ 227 w 574"/>
              <a:gd name="T29" fmla="*/ 224 h 341"/>
              <a:gd name="T30" fmla="*/ 266 w 574"/>
              <a:gd name="T31" fmla="*/ 268 h 341"/>
              <a:gd name="T32" fmla="*/ 224 w 574"/>
              <a:gd name="T33" fmla="*/ 304 h 341"/>
              <a:gd name="T34" fmla="*/ 259 w 574"/>
              <a:gd name="T35" fmla="*/ 247 h 341"/>
              <a:gd name="T36" fmla="*/ 453 w 574"/>
              <a:gd name="T37" fmla="*/ 60 h 341"/>
              <a:gd name="T38" fmla="*/ 465 w 574"/>
              <a:gd name="T39" fmla="*/ 180 h 341"/>
              <a:gd name="T40" fmla="*/ 478 w 574"/>
              <a:gd name="T41" fmla="*/ 222 h 341"/>
              <a:gd name="T42" fmla="*/ 445 w 574"/>
              <a:gd name="T43" fmla="*/ 259 h 341"/>
              <a:gd name="T44" fmla="*/ 404 w 574"/>
              <a:gd name="T45" fmla="*/ 273 h 341"/>
              <a:gd name="T46" fmla="*/ 401 w 574"/>
              <a:gd name="T47" fmla="*/ 291 h 341"/>
              <a:gd name="T48" fmla="*/ 363 w 574"/>
              <a:gd name="T49" fmla="*/ 321 h 341"/>
              <a:gd name="T50" fmla="*/ 322 w 574"/>
              <a:gd name="T51" fmla="*/ 339 h 341"/>
              <a:gd name="T52" fmla="*/ 300 w 574"/>
              <a:gd name="T53" fmla="*/ 311 h 341"/>
              <a:gd name="T54" fmla="*/ 348 w 574"/>
              <a:gd name="T55" fmla="*/ 315 h 341"/>
              <a:gd name="T56" fmla="*/ 329 w 574"/>
              <a:gd name="T57" fmla="*/ 269 h 341"/>
              <a:gd name="T58" fmla="*/ 389 w 574"/>
              <a:gd name="T59" fmla="*/ 280 h 341"/>
              <a:gd name="T60" fmla="*/ 355 w 574"/>
              <a:gd name="T61" fmla="*/ 227 h 341"/>
              <a:gd name="T62" fmla="*/ 431 w 574"/>
              <a:gd name="T63" fmla="*/ 249 h 341"/>
              <a:gd name="T64" fmla="*/ 370 w 574"/>
              <a:gd name="T65" fmla="*/ 190 h 341"/>
              <a:gd name="T66" fmla="*/ 463 w 574"/>
              <a:gd name="T67" fmla="*/ 216 h 341"/>
              <a:gd name="T68" fmla="*/ 458 w 574"/>
              <a:gd name="T69" fmla="*/ 195 h 341"/>
              <a:gd name="T70" fmla="*/ 287 w 574"/>
              <a:gd name="T71" fmla="*/ 94 h 341"/>
              <a:gd name="T72" fmla="*/ 164 w 574"/>
              <a:gd name="T73" fmla="*/ 106 h 341"/>
              <a:gd name="T74" fmla="*/ 222 w 574"/>
              <a:gd name="T75" fmla="*/ 48 h 341"/>
              <a:gd name="T76" fmla="*/ 411 w 574"/>
              <a:gd name="T77" fmla="*/ 69 h 341"/>
              <a:gd name="T78" fmla="*/ 281 w 574"/>
              <a:gd name="T79" fmla="*/ 319 h 341"/>
              <a:gd name="T80" fmla="*/ 253 w 574"/>
              <a:gd name="T81" fmla="*/ 303 h 341"/>
              <a:gd name="T82" fmla="*/ 289 w 574"/>
              <a:gd name="T83" fmla="*/ 277 h 341"/>
              <a:gd name="T84" fmla="*/ 453 w 574"/>
              <a:gd name="T85" fmla="*/ 35 h 341"/>
              <a:gd name="T86" fmla="*/ 508 w 574"/>
              <a:gd name="T87" fmla="*/ 191 h 341"/>
              <a:gd name="T88" fmla="*/ 539 w 574"/>
              <a:gd name="T89" fmla="*/ 149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74" h="341">
                <a:moveTo>
                  <a:pt x="128" y="32"/>
                </a:moveTo>
                <a:cubicBezTo>
                  <a:pt x="72" y="0"/>
                  <a:pt x="72" y="0"/>
                  <a:pt x="72" y="0"/>
                </a:cubicBezTo>
                <a:cubicBezTo>
                  <a:pt x="2" y="53"/>
                  <a:pt x="0" y="156"/>
                  <a:pt x="0" y="156"/>
                </a:cubicBezTo>
                <a:cubicBezTo>
                  <a:pt x="70" y="192"/>
                  <a:pt x="70" y="192"/>
                  <a:pt x="70" y="192"/>
                </a:cubicBezTo>
                <a:cubicBezTo>
                  <a:pt x="58" y="92"/>
                  <a:pt x="128" y="32"/>
                  <a:pt x="128" y="32"/>
                </a:cubicBezTo>
                <a:close/>
                <a:moveTo>
                  <a:pt x="43" y="154"/>
                </a:moveTo>
                <a:cubicBezTo>
                  <a:pt x="33" y="154"/>
                  <a:pt x="26" y="147"/>
                  <a:pt x="26" y="137"/>
                </a:cubicBezTo>
                <a:cubicBezTo>
                  <a:pt x="26" y="128"/>
                  <a:pt x="33" y="120"/>
                  <a:pt x="43" y="120"/>
                </a:cubicBezTo>
                <a:cubicBezTo>
                  <a:pt x="52" y="120"/>
                  <a:pt x="60" y="128"/>
                  <a:pt x="60" y="137"/>
                </a:cubicBezTo>
                <a:cubicBezTo>
                  <a:pt x="60" y="147"/>
                  <a:pt x="52" y="154"/>
                  <a:pt x="43" y="154"/>
                </a:cubicBezTo>
                <a:close/>
                <a:moveTo>
                  <a:pt x="203" y="220"/>
                </a:moveTo>
                <a:cubicBezTo>
                  <a:pt x="182" y="252"/>
                  <a:pt x="182" y="252"/>
                  <a:pt x="182" y="252"/>
                </a:cubicBezTo>
                <a:cubicBezTo>
                  <a:pt x="178" y="259"/>
                  <a:pt x="169" y="261"/>
                  <a:pt x="162" y="257"/>
                </a:cubicBezTo>
                <a:cubicBezTo>
                  <a:pt x="160" y="255"/>
                  <a:pt x="160" y="255"/>
                  <a:pt x="160" y="255"/>
                </a:cubicBezTo>
                <a:cubicBezTo>
                  <a:pt x="153" y="251"/>
                  <a:pt x="151" y="242"/>
                  <a:pt x="155" y="236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80" y="197"/>
                  <a:pt x="188" y="195"/>
                  <a:pt x="195" y="199"/>
                </a:cubicBezTo>
                <a:cubicBezTo>
                  <a:pt x="197" y="200"/>
                  <a:pt x="197" y="200"/>
                  <a:pt x="197" y="200"/>
                </a:cubicBezTo>
                <a:cubicBezTo>
                  <a:pt x="204" y="204"/>
                  <a:pt x="207" y="213"/>
                  <a:pt x="203" y="220"/>
                </a:cubicBezTo>
                <a:close/>
                <a:moveTo>
                  <a:pt x="156" y="222"/>
                </a:moveTo>
                <a:cubicBezTo>
                  <a:pt x="154" y="223"/>
                  <a:pt x="153" y="223"/>
                  <a:pt x="151" y="223"/>
                </a:cubicBezTo>
                <a:cubicBezTo>
                  <a:pt x="148" y="223"/>
                  <a:pt x="146" y="222"/>
                  <a:pt x="144" y="220"/>
                </a:cubicBezTo>
                <a:cubicBezTo>
                  <a:pt x="142" y="216"/>
                  <a:pt x="130" y="207"/>
                  <a:pt x="124" y="201"/>
                </a:cubicBezTo>
                <a:cubicBezTo>
                  <a:pt x="121" y="199"/>
                  <a:pt x="119" y="197"/>
                  <a:pt x="117" y="195"/>
                </a:cubicBezTo>
                <a:cubicBezTo>
                  <a:pt x="112" y="191"/>
                  <a:pt x="97" y="183"/>
                  <a:pt x="89" y="179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3" y="103"/>
                  <a:pt x="130" y="56"/>
                  <a:pt x="132" y="54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73" y="61"/>
                  <a:pt x="173" y="61"/>
                  <a:pt x="173" y="61"/>
                </a:cubicBezTo>
                <a:cubicBezTo>
                  <a:pt x="177" y="62"/>
                  <a:pt x="180" y="66"/>
                  <a:pt x="179" y="71"/>
                </a:cubicBezTo>
                <a:cubicBezTo>
                  <a:pt x="177" y="75"/>
                  <a:pt x="173" y="78"/>
                  <a:pt x="169" y="76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0" y="80"/>
                  <a:pt x="101" y="117"/>
                  <a:pt x="101" y="167"/>
                </a:cubicBezTo>
                <a:cubicBezTo>
                  <a:pt x="108" y="171"/>
                  <a:pt x="122" y="178"/>
                  <a:pt x="128" y="183"/>
                </a:cubicBezTo>
                <a:cubicBezTo>
                  <a:pt x="129" y="185"/>
                  <a:pt x="132" y="186"/>
                  <a:pt x="134" y="189"/>
                </a:cubicBezTo>
                <a:cubicBezTo>
                  <a:pt x="145" y="198"/>
                  <a:pt x="154" y="205"/>
                  <a:pt x="158" y="210"/>
                </a:cubicBezTo>
                <a:cubicBezTo>
                  <a:pt x="160" y="214"/>
                  <a:pt x="159" y="219"/>
                  <a:pt x="156" y="222"/>
                </a:cubicBezTo>
                <a:close/>
                <a:moveTo>
                  <a:pt x="234" y="245"/>
                </a:moveTo>
                <a:cubicBezTo>
                  <a:pt x="214" y="277"/>
                  <a:pt x="214" y="277"/>
                  <a:pt x="214" y="277"/>
                </a:cubicBezTo>
                <a:cubicBezTo>
                  <a:pt x="210" y="284"/>
                  <a:pt x="201" y="286"/>
                  <a:pt x="194" y="281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85" y="276"/>
                  <a:pt x="182" y="267"/>
                  <a:pt x="187" y="261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211" y="222"/>
                  <a:pt x="220" y="220"/>
                  <a:pt x="227" y="224"/>
                </a:cubicBezTo>
                <a:cubicBezTo>
                  <a:pt x="229" y="225"/>
                  <a:pt x="229" y="225"/>
                  <a:pt x="229" y="225"/>
                </a:cubicBezTo>
                <a:cubicBezTo>
                  <a:pt x="236" y="229"/>
                  <a:pt x="238" y="238"/>
                  <a:pt x="234" y="245"/>
                </a:cubicBezTo>
                <a:close/>
                <a:moveTo>
                  <a:pt x="266" y="268"/>
                </a:moveTo>
                <a:cubicBezTo>
                  <a:pt x="245" y="300"/>
                  <a:pt x="245" y="300"/>
                  <a:pt x="245" y="300"/>
                </a:cubicBezTo>
                <a:cubicBezTo>
                  <a:pt x="241" y="307"/>
                  <a:pt x="232" y="309"/>
                  <a:pt x="225" y="305"/>
                </a:cubicBezTo>
                <a:cubicBezTo>
                  <a:pt x="224" y="304"/>
                  <a:pt x="224" y="304"/>
                  <a:pt x="224" y="304"/>
                </a:cubicBezTo>
                <a:cubicBezTo>
                  <a:pt x="217" y="299"/>
                  <a:pt x="214" y="291"/>
                  <a:pt x="218" y="284"/>
                </a:cubicBezTo>
                <a:cubicBezTo>
                  <a:pt x="239" y="252"/>
                  <a:pt x="239" y="252"/>
                  <a:pt x="239" y="252"/>
                </a:cubicBezTo>
                <a:cubicBezTo>
                  <a:pt x="243" y="245"/>
                  <a:pt x="252" y="243"/>
                  <a:pt x="259" y="247"/>
                </a:cubicBezTo>
                <a:cubicBezTo>
                  <a:pt x="261" y="248"/>
                  <a:pt x="261" y="248"/>
                  <a:pt x="261" y="248"/>
                </a:cubicBezTo>
                <a:cubicBezTo>
                  <a:pt x="268" y="252"/>
                  <a:pt x="270" y="261"/>
                  <a:pt x="266" y="268"/>
                </a:cubicBezTo>
                <a:close/>
                <a:moveTo>
                  <a:pt x="453" y="60"/>
                </a:moveTo>
                <a:cubicBezTo>
                  <a:pt x="497" y="105"/>
                  <a:pt x="493" y="168"/>
                  <a:pt x="493" y="168"/>
                </a:cubicBezTo>
                <a:cubicBezTo>
                  <a:pt x="493" y="168"/>
                  <a:pt x="473" y="172"/>
                  <a:pt x="455" y="174"/>
                </a:cubicBezTo>
                <a:cubicBezTo>
                  <a:pt x="465" y="180"/>
                  <a:pt x="465" y="180"/>
                  <a:pt x="465" y="180"/>
                </a:cubicBezTo>
                <a:cubicBezTo>
                  <a:pt x="472" y="183"/>
                  <a:pt x="477" y="189"/>
                  <a:pt x="480" y="196"/>
                </a:cubicBezTo>
                <a:cubicBezTo>
                  <a:pt x="483" y="204"/>
                  <a:pt x="483" y="212"/>
                  <a:pt x="479" y="219"/>
                </a:cubicBezTo>
                <a:cubicBezTo>
                  <a:pt x="478" y="222"/>
                  <a:pt x="478" y="222"/>
                  <a:pt x="478" y="222"/>
                </a:cubicBezTo>
                <a:cubicBezTo>
                  <a:pt x="473" y="234"/>
                  <a:pt x="460" y="241"/>
                  <a:pt x="448" y="240"/>
                </a:cubicBezTo>
                <a:cubicBezTo>
                  <a:pt x="449" y="245"/>
                  <a:pt x="449" y="250"/>
                  <a:pt x="446" y="256"/>
                </a:cubicBezTo>
                <a:cubicBezTo>
                  <a:pt x="445" y="259"/>
                  <a:pt x="445" y="259"/>
                  <a:pt x="445" y="259"/>
                </a:cubicBezTo>
                <a:cubicBezTo>
                  <a:pt x="438" y="274"/>
                  <a:pt x="420" y="281"/>
                  <a:pt x="405" y="274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273"/>
                  <a:pt x="404" y="273"/>
                  <a:pt x="404" y="273"/>
                </a:cubicBezTo>
                <a:cubicBezTo>
                  <a:pt x="404" y="278"/>
                  <a:pt x="404" y="283"/>
                  <a:pt x="403" y="287"/>
                </a:cubicBezTo>
                <a:cubicBezTo>
                  <a:pt x="403" y="287"/>
                  <a:pt x="403" y="288"/>
                  <a:pt x="403" y="288"/>
                </a:cubicBezTo>
                <a:cubicBezTo>
                  <a:pt x="401" y="291"/>
                  <a:pt x="401" y="291"/>
                  <a:pt x="401" y="291"/>
                </a:cubicBezTo>
                <a:cubicBezTo>
                  <a:pt x="395" y="305"/>
                  <a:pt x="378" y="312"/>
                  <a:pt x="363" y="307"/>
                </a:cubicBezTo>
                <a:cubicBezTo>
                  <a:pt x="364" y="311"/>
                  <a:pt x="365" y="315"/>
                  <a:pt x="363" y="320"/>
                </a:cubicBezTo>
                <a:cubicBezTo>
                  <a:pt x="363" y="320"/>
                  <a:pt x="363" y="320"/>
                  <a:pt x="363" y="321"/>
                </a:cubicBezTo>
                <a:cubicBezTo>
                  <a:pt x="362" y="324"/>
                  <a:pt x="362" y="324"/>
                  <a:pt x="362" y="324"/>
                </a:cubicBezTo>
                <a:cubicBezTo>
                  <a:pt x="357" y="335"/>
                  <a:pt x="346" y="341"/>
                  <a:pt x="334" y="341"/>
                </a:cubicBezTo>
                <a:cubicBezTo>
                  <a:pt x="330" y="341"/>
                  <a:pt x="326" y="341"/>
                  <a:pt x="322" y="339"/>
                </a:cubicBezTo>
                <a:cubicBezTo>
                  <a:pt x="293" y="326"/>
                  <a:pt x="293" y="326"/>
                  <a:pt x="293" y="326"/>
                </a:cubicBezTo>
                <a:cubicBezTo>
                  <a:pt x="289" y="324"/>
                  <a:pt x="287" y="319"/>
                  <a:pt x="289" y="315"/>
                </a:cubicBezTo>
                <a:cubicBezTo>
                  <a:pt x="291" y="311"/>
                  <a:pt x="296" y="309"/>
                  <a:pt x="300" y="311"/>
                </a:cubicBezTo>
                <a:cubicBezTo>
                  <a:pt x="328" y="324"/>
                  <a:pt x="328" y="324"/>
                  <a:pt x="328" y="324"/>
                </a:cubicBezTo>
                <a:cubicBezTo>
                  <a:pt x="335" y="327"/>
                  <a:pt x="344" y="324"/>
                  <a:pt x="347" y="317"/>
                </a:cubicBezTo>
                <a:cubicBezTo>
                  <a:pt x="348" y="315"/>
                  <a:pt x="348" y="315"/>
                  <a:pt x="348" y="315"/>
                </a:cubicBezTo>
                <a:cubicBezTo>
                  <a:pt x="355" y="301"/>
                  <a:pt x="329" y="289"/>
                  <a:pt x="320" y="282"/>
                </a:cubicBezTo>
                <a:cubicBezTo>
                  <a:pt x="317" y="279"/>
                  <a:pt x="316" y="275"/>
                  <a:pt x="318" y="271"/>
                </a:cubicBezTo>
                <a:cubicBezTo>
                  <a:pt x="321" y="268"/>
                  <a:pt x="325" y="267"/>
                  <a:pt x="329" y="269"/>
                </a:cubicBezTo>
                <a:cubicBezTo>
                  <a:pt x="368" y="291"/>
                  <a:pt x="368" y="291"/>
                  <a:pt x="368" y="291"/>
                </a:cubicBezTo>
                <a:cubicBezTo>
                  <a:pt x="375" y="294"/>
                  <a:pt x="384" y="291"/>
                  <a:pt x="387" y="284"/>
                </a:cubicBezTo>
                <a:cubicBezTo>
                  <a:pt x="389" y="280"/>
                  <a:pt x="389" y="280"/>
                  <a:pt x="389" y="280"/>
                </a:cubicBezTo>
                <a:cubicBezTo>
                  <a:pt x="395" y="266"/>
                  <a:pt x="354" y="245"/>
                  <a:pt x="347" y="241"/>
                </a:cubicBezTo>
                <a:cubicBezTo>
                  <a:pt x="344" y="239"/>
                  <a:pt x="342" y="234"/>
                  <a:pt x="344" y="230"/>
                </a:cubicBezTo>
                <a:cubicBezTo>
                  <a:pt x="347" y="227"/>
                  <a:pt x="351" y="225"/>
                  <a:pt x="355" y="227"/>
                </a:cubicBezTo>
                <a:cubicBezTo>
                  <a:pt x="412" y="259"/>
                  <a:pt x="412" y="259"/>
                  <a:pt x="412" y="259"/>
                </a:cubicBezTo>
                <a:cubicBezTo>
                  <a:pt x="419" y="262"/>
                  <a:pt x="427" y="259"/>
                  <a:pt x="430" y="252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1" y="249"/>
                  <a:pt x="431" y="249"/>
                  <a:pt x="431" y="249"/>
                </a:cubicBezTo>
                <a:cubicBezTo>
                  <a:pt x="438" y="232"/>
                  <a:pt x="382" y="208"/>
                  <a:pt x="372" y="201"/>
                </a:cubicBezTo>
                <a:cubicBezTo>
                  <a:pt x="369" y="199"/>
                  <a:pt x="367" y="194"/>
                  <a:pt x="370" y="190"/>
                </a:cubicBezTo>
                <a:cubicBezTo>
                  <a:pt x="372" y="187"/>
                  <a:pt x="377" y="185"/>
                  <a:pt x="380" y="187"/>
                </a:cubicBezTo>
                <a:cubicBezTo>
                  <a:pt x="445" y="223"/>
                  <a:pt x="445" y="223"/>
                  <a:pt x="445" y="223"/>
                </a:cubicBezTo>
                <a:cubicBezTo>
                  <a:pt x="452" y="226"/>
                  <a:pt x="460" y="223"/>
                  <a:pt x="463" y="216"/>
                </a:cubicBezTo>
                <a:cubicBezTo>
                  <a:pt x="465" y="213"/>
                  <a:pt x="465" y="213"/>
                  <a:pt x="465" y="213"/>
                </a:cubicBezTo>
                <a:cubicBezTo>
                  <a:pt x="466" y="209"/>
                  <a:pt x="466" y="206"/>
                  <a:pt x="465" y="202"/>
                </a:cubicBezTo>
                <a:cubicBezTo>
                  <a:pt x="464" y="199"/>
                  <a:pt x="461" y="196"/>
                  <a:pt x="458" y="195"/>
                </a:cubicBezTo>
                <a:cubicBezTo>
                  <a:pt x="457" y="194"/>
                  <a:pt x="457" y="194"/>
                  <a:pt x="457" y="194"/>
                </a:cubicBezTo>
                <a:cubicBezTo>
                  <a:pt x="289" y="95"/>
                  <a:pt x="289" y="95"/>
                  <a:pt x="289" y="95"/>
                </a:cubicBezTo>
                <a:cubicBezTo>
                  <a:pt x="288" y="95"/>
                  <a:pt x="288" y="94"/>
                  <a:pt x="287" y="94"/>
                </a:cubicBezTo>
                <a:cubicBezTo>
                  <a:pt x="273" y="93"/>
                  <a:pt x="240" y="89"/>
                  <a:pt x="240" y="89"/>
                </a:cubicBezTo>
                <a:cubicBezTo>
                  <a:pt x="234" y="100"/>
                  <a:pt x="217" y="111"/>
                  <a:pt x="200" y="116"/>
                </a:cubicBezTo>
                <a:cubicBezTo>
                  <a:pt x="184" y="122"/>
                  <a:pt x="167" y="111"/>
                  <a:pt x="164" y="106"/>
                </a:cubicBezTo>
                <a:cubicBezTo>
                  <a:pt x="161" y="102"/>
                  <a:pt x="165" y="96"/>
                  <a:pt x="167" y="95"/>
                </a:cubicBezTo>
                <a:cubicBezTo>
                  <a:pt x="169" y="94"/>
                  <a:pt x="200" y="60"/>
                  <a:pt x="205" y="55"/>
                </a:cubicBezTo>
                <a:cubicBezTo>
                  <a:pt x="209" y="50"/>
                  <a:pt x="218" y="49"/>
                  <a:pt x="222" y="48"/>
                </a:cubicBezTo>
                <a:cubicBezTo>
                  <a:pt x="226" y="47"/>
                  <a:pt x="287" y="35"/>
                  <a:pt x="301" y="35"/>
                </a:cubicBezTo>
                <a:cubicBezTo>
                  <a:pt x="310" y="35"/>
                  <a:pt x="319" y="39"/>
                  <a:pt x="326" y="42"/>
                </a:cubicBezTo>
                <a:cubicBezTo>
                  <a:pt x="334" y="47"/>
                  <a:pt x="394" y="67"/>
                  <a:pt x="411" y="69"/>
                </a:cubicBezTo>
                <a:cubicBezTo>
                  <a:pt x="428" y="72"/>
                  <a:pt x="453" y="60"/>
                  <a:pt x="453" y="60"/>
                </a:cubicBezTo>
                <a:close/>
                <a:moveTo>
                  <a:pt x="294" y="297"/>
                </a:moveTo>
                <a:cubicBezTo>
                  <a:pt x="281" y="319"/>
                  <a:pt x="281" y="319"/>
                  <a:pt x="281" y="319"/>
                </a:cubicBezTo>
                <a:cubicBezTo>
                  <a:pt x="276" y="326"/>
                  <a:pt x="268" y="328"/>
                  <a:pt x="261" y="324"/>
                </a:cubicBezTo>
                <a:cubicBezTo>
                  <a:pt x="259" y="323"/>
                  <a:pt x="259" y="323"/>
                  <a:pt x="259" y="323"/>
                </a:cubicBezTo>
                <a:cubicBezTo>
                  <a:pt x="252" y="319"/>
                  <a:pt x="249" y="310"/>
                  <a:pt x="253" y="303"/>
                </a:cubicBezTo>
                <a:cubicBezTo>
                  <a:pt x="267" y="280"/>
                  <a:pt x="267" y="280"/>
                  <a:pt x="267" y="280"/>
                </a:cubicBezTo>
                <a:cubicBezTo>
                  <a:pt x="271" y="274"/>
                  <a:pt x="280" y="271"/>
                  <a:pt x="287" y="276"/>
                </a:cubicBezTo>
                <a:cubicBezTo>
                  <a:pt x="289" y="277"/>
                  <a:pt x="289" y="277"/>
                  <a:pt x="289" y="277"/>
                </a:cubicBezTo>
                <a:cubicBezTo>
                  <a:pt x="296" y="281"/>
                  <a:pt x="298" y="290"/>
                  <a:pt x="294" y="297"/>
                </a:cubicBezTo>
                <a:close/>
                <a:moveTo>
                  <a:pt x="508" y="191"/>
                </a:moveTo>
                <a:cubicBezTo>
                  <a:pt x="523" y="83"/>
                  <a:pt x="453" y="35"/>
                  <a:pt x="453" y="35"/>
                </a:cubicBezTo>
                <a:cubicBezTo>
                  <a:pt x="505" y="4"/>
                  <a:pt x="505" y="4"/>
                  <a:pt x="505" y="4"/>
                </a:cubicBezTo>
                <a:cubicBezTo>
                  <a:pt x="574" y="43"/>
                  <a:pt x="574" y="154"/>
                  <a:pt x="574" y="154"/>
                </a:cubicBezTo>
                <a:lnTo>
                  <a:pt x="508" y="191"/>
                </a:lnTo>
                <a:close/>
                <a:moveTo>
                  <a:pt x="539" y="115"/>
                </a:moveTo>
                <a:cubicBezTo>
                  <a:pt x="530" y="115"/>
                  <a:pt x="522" y="123"/>
                  <a:pt x="522" y="132"/>
                </a:cubicBezTo>
                <a:cubicBezTo>
                  <a:pt x="522" y="141"/>
                  <a:pt x="530" y="149"/>
                  <a:pt x="539" y="149"/>
                </a:cubicBezTo>
                <a:cubicBezTo>
                  <a:pt x="549" y="149"/>
                  <a:pt x="557" y="141"/>
                  <a:pt x="557" y="132"/>
                </a:cubicBezTo>
                <a:cubicBezTo>
                  <a:pt x="557" y="123"/>
                  <a:pt x="549" y="115"/>
                  <a:pt x="539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Prostokąt 2">
            <a:extLst>
              <a:ext uri="{FF2B5EF4-FFF2-40B4-BE49-F238E27FC236}">
                <a16:creationId xmlns:a16="http://schemas.microsoft.com/office/drawing/2014/main" id="{C2A7BA59-100B-8DBD-5E05-6286F42530DE}"/>
              </a:ext>
            </a:extLst>
          </p:cNvPr>
          <p:cNvSpPr/>
          <p:nvPr/>
        </p:nvSpPr>
        <p:spPr>
          <a:xfrm>
            <a:off x="3461346" y="223362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6" name="Prostokąt 2">
            <a:extLst>
              <a:ext uri="{FF2B5EF4-FFF2-40B4-BE49-F238E27FC236}">
                <a16:creationId xmlns:a16="http://schemas.microsoft.com/office/drawing/2014/main" id="{CE5602B4-5BB8-A9D1-19CC-3ABCFD553700}"/>
              </a:ext>
            </a:extLst>
          </p:cNvPr>
          <p:cNvSpPr/>
          <p:nvPr/>
        </p:nvSpPr>
        <p:spPr>
          <a:xfrm>
            <a:off x="6489509" y="175554"/>
            <a:ext cx="2334173" cy="578894"/>
          </a:xfrm>
          <a:prstGeom prst="bracketPair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02F57-0CC8-55D0-7304-20A9DF5E9D41}"/>
              </a:ext>
            </a:extLst>
          </p:cNvPr>
          <p:cNvSpPr/>
          <p:nvPr/>
        </p:nvSpPr>
        <p:spPr>
          <a:xfrm>
            <a:off x="3068913" y="1348922"/>
            <a:ext cx="2848839" cy="10830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 access to problem gambling resources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FD8BE19-2C36-AD2B-EED7-3FB38CFF6F9C}"/>
              </a:ext>
            </a:extLst>
          </p:cNvPr>
          <p:cNvSpPr/>
          <p:nvPr/>
        </p:nvSpPr>
        <p:spPr>
          <a:xfrm>
            <a:off x="3055352" y="3338246"/>
            <a:ext cx="2848839" cy="10333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Participate in problem gambling workgroups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948A6B-F5F3-7C66-6967-BC97D11119C7}"/>
              </a:ext>
            </a:extLst>
          </p:cNvPr>
          <p:cNvSpPr/>
          <p:nvPr/>
        </p:nvSpPr>
        <p:spPr>
          <a:xfrm>
            <a:off x="6023209" y="1178944"/>
            <a:ext cx="3450035" cy="15547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Collaborate with other agencies to keep resource materials updated and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Update signage for licensees to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Update rules regarding problem gambling signage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6723AD0-56EE-08D1-3E71-B88A7E7A8F98}"/>
              </a:ext>
            </a:extLst>
          </p:cNvPr>
          <p:cNvSpPr/>
          <p:nvPr/>
        </p:nvSpPr>
        <p:spPr>
          <a:xfrm>
            <a:off x="6033125" y="3251196"/>
            <a:ext cx="3463299" cy="1311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Actively participate in workgroups to promote responsible gambling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Support implementation and integration of responsible gaming initiatives from the work group </a:t>
            </a:r>
          </a:p>
        </p:txBody>
      </p:sp>
      <p:pic>
        <p:nvPicPr>
          <p:cNvPr id="21" name="Graphic 20" descr="Circles with arrows with solid fill">
            <a:extLst>
              <a:ext uri="{FF2B5EF4-FFF2-40B4-BE49-F238E27FC236}">
                <a16:creationId xmlns:a16="http://schemas.microsoft.com/office/drawing/2014/main" id="{1AC34589-74D2-05EF-21CC-360C9F75B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9243" y="1439524"/>
            <a:ext cx="914400" cy="9144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1ED0E0A-0843-256A-9916-30067C9DA327}"/>
              </a:ext>
            </a:extLst>
          </p:cNvPr>
          <p:cNvSpPr/>
          <p:nvPr/>
        </p:nvSpPr>
        <p:spPr>
          <a:xfrm>
            <a:off x="3076970" y="5146562"/>
            <a:ext cx="2848839" cy="103338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 the state-wide self-exclusion program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BE8F4F-4C46-8582-B1C1-ED705DEBB056}"/>
              </a:ext>
            </a:extLst>
          </p:cNvPr>
          <p:cNvSpPr/>
          <p:nvPr/>
        </p:nvSpPr>
        <p:spPr>
          <a:xfrm>
            <a:off x="6033125" y="5023334"/>
            <a:ext cx="3520989" cy="1444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Identify ways to enhance the state-wide programs for current and future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Explore rulemaking to expand program to other licensed gambling activities</a:t>
            </a:r>
          </a:p>
        </p:txBody>
      </p:sp>
      <p:grpSp>
        <p:nvGrpSpPr>
          <p:cNvPr id="22" name="Grupa 23">
            <a:extLst>
              <a:ext uri="{FF2B5EF4-FFF2-40B4-BE49-F238E27FC236}">
                <a16:creationId xmlns:a16="http://schemas.microsoft.com/office/drawing/2014/main" id="{B7E7434B-8AD3-11F1-211B-95B946D4381E}"/>
              </a:ext>
            </a:extLst>
          </p:cNvPr>
          <p:cNvGrpSpPr/>
          <p:nvPr/>
        </p:nvGrpSpPr>
        <p:grpSpPr>
          <a:xfrm>
            <a:off x="754916" y="951293"/>
            <a:ext cx="2025801" cy="5516699"/>
            <a:chOff x="7898253" y="2239089"/>
            <a:chExt cx="2025801" cy="4148850"/>
          </a:xfrm>
        </p:grpSpPr>
        <p:grpSp>
          <p:nvGrpSpPr>
            <p:cNvPr id="23" name="Grupa 20">
              <a:extLst>
                <a:ext uri="{FF2B5EF4-FFF2-40B4-BE49-F238E27FC236}">
                  <a16:creationId xmlns:a16="http://schemas.microsoft.com/office/drawing/2014/main" id="{31D99612-9DD4-546E-6D04-20FCFDC81AC9}"/>
                </a:ext>
              </a:extLst>
            </p:cNvPr>
            <p:cNvGrpSpPr/>
            <p:nvPr/>
          </p:nvGrpSpPr>
          <p:grpSpPr>
            <a:xfrm>
              <a:off x="8046989" y="2239089"/>
              <a:ext cx="1590632" cy="4148850"/>
              <a:chOff x="8046989" y="2239089"/>
              <a:chExt cx="1590632" cy="4148850"/>
            </a:xfrm>
          </p:grpSpPr>
          <p:sp>
            <p:nvSpPr>
              <p:cNvPr id="32" name="Prostokąt 4">
                <a:extLst>
                  <a:ext uri="{FF2B5EF4-FFF2-40B4-BE49-F238E27FC236}">
                    <a16:creationId xmlns:a16="http://schemas.microsoft.com/office/drawing/2014/main" id="{6DD888A0-3061-64BA-0F44-BD3FFEF09538}"/>
                  </a:ext>
                </a:extLst>
              </p:cNvPr>
              <p:cNvSpPr/>
              <p:nvPr/>
            </p:nvSpPr>
            <p:spPr>
              <a:xfrm>
                <a:off x="8280165" y="3240382"/>
                <a:ext cx="1197534" cy="2717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rapez 30">
                <a:extLst>
                  <a:ext uri="{FF2B5EF4-FFF2-40B4-BE49-F238E27FC236}">
                    <a16:creationId xmlns:a16="http://schemas.microsoft.com/office/drawing/2014/main" id="{152C32AB-E010-AFF4-4DEC-19C075C34B75}"/>
                  </a:ext>
                </a:extLst>
              </p:cNvPr>
              <p:cNvSpPr/>
              <p:nvPr/>
            </p:nvSpPr>
            <p:spPr>
              <a:xfrm>
                <a:off x="8226139" y="6050057"/>
                <a:ext cx="1318563" cy="337882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" name="Trapez 31">
                <a:extLst>
                  <a:ext uri="{FF2B5EF4-FFF2-40B4-BE49-F238E27FC236}">
                    <a16:creationId xmlns:a16="http://schemas.microsoft.com/office/drawing/2014/main" id="{CEEDD57E-EA51-6674-7EC1-252A62CAA181}"/>
                  </a:ext>
                </a:extLst>
              </p:cNvPr>
              <p:cNvSpPr/>
              <p:nvPr/>
            </p:nvSpPr>
            <p:spPr>
              <a:xfrm rot="10800000">
                <a:off x="8046989" y="2239089"/>
                <a:ext cx="1590632" cy="880960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D4CA05A9-0E58-8EBD-0383-2631E4D15057}"/>
                  </a:ext>
                </a:extLst>
              </p:cNvPr>
              <p:cNvGrpSpPr/>
              <p:nvPr/>
            </p:nvGrpSpPr>
            <p:grpSpPr>
              <a:xfrm>
                <a:off x="8447587" y="3491201"/>
                <a:ext cx="915772" cy="2291536"/>
                <a:chOff x="8527586" y="3490871"/>
                <a:chExt cx="915772" cy="2291536"/>
              </a:xfrm>
            </p:grpSpPr>
            <p:sp>
              <p:nvSpPr>
                <p:cNvPr id="36" name="Prostokąt 4">
                  <a:extLst>
                    <a:ext uri="{FF2B5EF4-FFF2-40B4-BE49-F238E27FC236}">
                      <a16:creationId xmlns:a16="http://schemas.microsoft.com/office/drawing/2014/main" id="{0E6B4232-016B-DD4B-693D-51AE0D06DACA}"/>
                    </a:ext>
                  </a:extLst>
                </p:cNvPr>
                <p:cNvSpPr/>
                <p:nvPr/>
              </p:nvSpPr>
              <p:spPr>
                <a:xfrm rot="5400000">
                  <a:off x="8213831" y="4552878"/>
                  <a:ext cx="2291531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Prostokąt 4">
                  <a:extLst>
                    <a:ext uri="{FF2B5EF4-FFF2-40B4-BE49-F238E27FC236}">
                      <a16:creationId xmlns:a16="http://schemas.microsoft.com/office/drawing/2014/main" id="{A98E8EAE-BEA5-649B-4A67-BA9B8024B247}"/>
                    </a:ext>
                  </a:extLst>
                </p:cNvPr>
                <p:cNvSpPr/>
                <p:nvPr/>
              </p:nvSpPr>
              <p:spPr>
                <a:xfrm rot="5400000">
                  <a:off x="7465581" y="4552876"/>
                  <a:ext cx="2291532" cy="167522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Prostokąt 4">
                  <a:extLst>
                    <a:ext uri="{FF2B5EF4-FFF2-40B4-BE49-F238E27FC236}">
                      <a16:creationId xmlns:a16="http://schemas.microsoft.com/office/drawing/2014/main" id="{08F606EC-514D-D796-7007-57F60A5EBBA4}"/>
                    </a:ext>
                  </a:extLst>
                </p:cNvPr>
                <p:cNvSpPr/>
                <p:nvPr/>
              </p:nvSpPr>
              <p:spPr>
                <a:xfrm rot="5400000">
                  <a:off x="7824549" y="4552880"/>
                  <a:ext cx="2291535" cy="167520"/>
                </a:xfrm>
                <a:prstGeom prst="bracketPair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36000" rIns="72000" bIns="36000"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4" name="Grupa 21">
              <a:extLst>
                <a:ext uri="{FF2B5EF4-FFF2-40B4-BE49-F238E27FC236}">
                  <a16:creationId xmlns:a16="http://schemas.microsoft.com/office/drawing/2014/main" id="{FC7D2FBD-3A9A-D2C9-A5C5-956F5A3F549E}"/>
                </a:ext>
              </a:extLst>
            </p:cNvPr>
            <p:cNvGrpSpPr/>
            <p:nvPr/>
          </p:nvGrpSpPr>
          <p:grpSpPr>
            <a:xfrm>
              <a:off x="7898253" y="3364119"/>
              <a:ext cx="2025801" cy="2330857"/>
              <a:chOff x="7898253" y="3364119"/>
              <a:chExt cx="2025801" cy="2330857"/>
            </a:xfrm>
          </p:grpSpPr>
          <p:sp>
            <p:nvSpPr>
              <p:cNvPr id="27" name="Prostokąt 4">
                <a:extLst>
                  <a:ext uri="{FF2B5EF4-FFF2-40B4-BE49-F238E27FC236}">
                    <a16:creationId xmlns:a16="http://schemas.microsoft.com/office/drawing/2014/main" id="{10F8CA1A-5EB5-0417-B8C9-EB4AF60DA181}"/>
                  </a:ext>
                </a:extLst>
              </p:cNvPr>
              <p:cNvSpPr/>
              <p:nvPr/>
            </p:nvSpPr>
            <p:spPr>
              <a:xfrm>
                <a:off x="7898253" y="3364119"/>
                <a:ext cx="2025801" cy="724543"/>
              </a:xfrm>
              <a:prstGeom prst="bracketPair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Problem Gambling</a:t>
                </a:r>
              </a:p>
            </p:txBody>
          </p:sp>
          <p:sp>
            <p:nvSpPr>
              <p:cNvPr id="30" name="Prostokąt 4">
                <a:extLst>
                  <a:ext uri="{FF2B5EF4-FFF2-40B4-BE49-F238E27FC236}">
                    <a16:creationId xmlns:a16="http://schemas.microsoft.com/office/drawing/2014/main" id="{ED2F0D22-C7D6-C018-A86A-DC57592D24E8}"/>
                  </a:ext>
                </a:extLst>
              </p:cNvPr>
              <p:cNvSpPr/>
              <p:nvPr/>
            </p:nvSpPr>
            <p:spPr>
              <a:xfrm>
                <a:off x="7967536" y="4258276"/>
                <a:ext cx="1856654" cy="1436700"/>
              </a:xfrm>
              <a:prstGeom prst="bracketPair">
                <a:avLst>
                  <a:gd name="adj" fmla="val 0"/>
                </a:avLst>
              </a:prstGeom>
              <a:solidFill>
                <a:schemeClr val="accent2">
                  <a:lumMod val="40000"/>
                  <a:lumOff val="60000"/>
                  <a:alpha val="8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>
                <a:norm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Promote responsible gambling.</a:t>
                </a:r>
              </a:p>
            </p:txBody>
          </p:sp>
        </p:grpSp>
      </p:grpSp>
      <p:pic>
        <p:nvPicPr>
          <p:cNvPr id="39" name="Graphic 38" descr="Brainstorm with solid fill">
            <a:extLst>
              <a:ext uri="{FF2B5EF4-FFF2-40B4-BE49-F238E27FC236}">
                <a16:creationId xmlns:a16="http://schemas.microsoft.com/office/drawing/2014/main" id="{99259D7B-CB31-CAA5-AE58-36A0D3542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4883" y="10567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79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929</Words>
  <Application>Microsoft Office PowerPoint</Application>
  <PresentationFormat>Widescreen</PresentationFormat>
  <Paragraphs>165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GillSansMT-Italic</vt:lpstr>
      <vt:lpstr>Open Sans</vt:lpstr>
      <vt:lpstr>Wingdings</vt:lpstr>
      <vt:lpstr>Wingdings 3</vt:lpstr>
      <vt:lpstr>Ion</vt:lpstr>
      <vt:lpstr>Adobe Acrobat Document</vt:lpstr>
      <vt:lpstr>       Washington State Gambling Commission</vt:lpstr>
      <vt:lpstr>  </vt:lpstr>
      <vt:lpstr>2023 – 2028 Strategic Plan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McCarty, Kevin (GMB)</dc:creator>
  <cp:lastModifiedBy>Kirby, Troy (GMB)</cp:lastModifiedBy>
  <cp:revision>88</cp:revision>
  <cp:lastPrinted>2022-09-26T23:07:26Z</cp:lastPrinted>
  <dcterms:created xsi:type="dcterms:W3CDTF">2021-12-15T00:41:43Z</dcterms:created>
  <dcterms:modified xsi:type="dcterms:W3CDTF">2024-01-25T17:32:12Z</dcterms:modified>
</cp:coreProperties>
</file>